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588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21364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523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1285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152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4306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3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2363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011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28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82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F937D-14C5-42B8-BCA8-AA662AC12FE5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B0E47-CA0A-4510-80C6-4A314EEDBC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94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481168"/>
          </a:xfrm>
        </p:spPr>
        <p:txBody>
          <a:bodyPr>
            <a:normAutofit/>
          </a:bodyPr>
          <a:lstStyle/>
          <a:p>
            <a:r>
              <a:rPr lang="en-US" dirty="0"/>
              <a:t>17 Women and Ordination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708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Resistance to women in leadership by Paul, Tertullian, etc.</a:t>
            </a:r>
          </a:p>
          <a:p>
            <a:endParaRPr lang="en-US" sz="3600" dirty="0" smtClean="0"/>
          </a:p>
          <a:p>
            <a:r>
              <a:rPr lang="en-US" sz="3600" dirty="0" smtClean="0"/>
              <a:t>1 Cor 11; 14:34-35; 1 Tim 2:11-16</a:t>
            </a:r>
          </a:p>
          <a:p>
            <a:endParaRPr lang="en-US" sz="3600" dirty="0"/>
          </a:p>
          <a:p>
            <a:r>
              <a:rPr lang="en-US" sz="3600" dirty="0" smtClean="0"/>
              <a:t>Tertullian: “the devil’s gateway”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24333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838449"/>
            <a:ext cx="10515600" cy="3338513"/>
          </a:xfrm>
        </p:spPr>
        <p:txBody>
          <a:bodyPr/>
          <a:lstStyle/>
          <a:p>
            <a:r>
              <a:rPr lang="en-US" sz="4000" dirty="0" smtClean="0"/>
              <a:t>Montanist women as foils: Priscilla, </a:t>
            </a:r>
            <a:r>
              <a:rPr lang="en-US" sz="4000" dirty="0" err="1" smtClean="0"/>
              <a:t>Maximilla</a:t>
            </a:r>
            <a:endParaRPr lang="en-US" sz="4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114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66949"/>
            <a:ext cx="10515600" cy="3910013"/>
          </a:xfrm>
        </p:spPr>
        <p:txBody>
          <a:bodyPr/>
          <a:lstStyle/>
          <a:p>
            <a:r>
              <a:rPr lang="en-US" sz="3600" dirty="0" smtClean="0"/>
              <a:t>Male-centered society, </a:t>
            </a:r>
            <a:endParaRPr lang="en-US" sz="3600" dirty="0" smtClean="0"/>
          </a:p>
          <a:p>
            <a:pPr marL="0" indent="0">
              <a:buNone/>
            </a:pPr>
            <a:r>
              <a:rPr lang="en-US" sz="3600"/>
              <a:t>	</a:t>
            </a:r>
            <a:r>
              <a:rPr lang="en-US" sz="3600" smtClean="0"/>
              <a:t>assumptions </a:t>
            </a:r>
            <a:r>
              <a:rPr lang="en-US" sz="3600" dirty="0" smtClean="0"/>
              <a:t>of male leadership</a:t>
            </a:r>
          </a:p>
          <a:p>
            <a:endParaRPr lang="en-US" sz="3600" dirty="0"/>
          </a:p>
          <a:p>
            <a:r>
              <a:rPr lang="en-US" sz="3600" dirty="0" smtClean="0"/>
              <a:t>Problem of female seclusion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893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43</Words>
  <Application>Microsoft Office PowerPoint</Application>
  <PresentationFormat>Widescreen</PresentationFormat>
  <Paragraphs>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17 Women and Ordination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17 Women and Ordination</dc:title>
  <dc:creator>losiek</dc:creator>
  <cp:lastModifiedBy>losiek</cp:lastModifiedBy>
  <cp:revision>4</cp:revision>
  <dcterms:created xsi:type="dcterms:W3CDTF">2019-05-11T19:08:02Z</dcterms:created>
  <dcterms:modified xsi:type="dcterms:W3CDTF">2019-05-15T19:50:49Z</dcterms:modified>
</cp:coreProperties>
</file>