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72" r:id="rId5"/>
    <p:sldId id="262" r:id="rId6"/>
    <p:sldId id="265" r:id="rId7"/>
    <p:sldId id="266" r:id="rId8"/>
    <p:sldId id="267" r:id="rId9"/>
    <p:sldId id="268" r:id="rId10"/>
    <p:sldId id="270" r:id="rId11"/>
    <p:sldId id="271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537" autoAdjust="0"/>
  </p:normalViewPr>
  <p:slideViewPr>
    <p:cSldViewPr snapToGrid="0" showGuides="1">
      <p:cViewPr varScale="1">
        <p:scale>
          <a:sx n="66" d="100"/>
          <a:sy n="66" d="100"/>
        </p:scale>
        <p:origin x="816" y="6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082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894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160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36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049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963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168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543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602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2825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991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CE564-67B0-4623-842C-3C975225A40F}" type="datetimeFigureOut">
              <a:rPr lang="es-MX" smtClean="0"/>
              <a:t>18/05/2022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FE55D-2DE6-4731-98F7-AFB8C4C673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586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</a:t>
            </a:r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5</a:t>
            </a:r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: </a:t>
            </a:r>
            <a:endParaRPr lang="es-MX" sz="2400" b="1" dirty="0" smtClean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EL FENÓMENO DE LAS SECTAS</a:t>
            </a:r>
            <a:endParaRPr lang="es-MX" sz="2400" b="1" dirty="0" smtClean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DEFINICIÒN DE SECTA, CLASIFICACIÓN DE SECTAS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73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39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66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Definición de sectas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56418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1024" y="1515877"/>
            <a:ext cx="11833411" cy="525471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diccionario de la Real Academia de la Lengua Española (1986), define secta como: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s-MX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Conjunto de seguidores de una parcialidad religiosa o ideológica. Doctrina religiosa o ideológica que se diferencia e independiza de otra. Conjunto de creyentes en una doctrina particular o de fieles a una religión que el hablante considera falsa</a:t>
            </a:r>
            <a:endParaRPr lang="en-US" altLang="es-MX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526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1024" y="1515877"/>
            <a:ext cx="11833411" cy="525471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s-MX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Parecida definición es la expresada en el M. Moliner (1990):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s-MX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doctrina enseñada por un maestro y seguida por sus adeptos y también: Doctrina errónea, o que se aparta de la tradicional u oficial.</a:t>
            </a:r>
            <a:endParaRPr lang="en-US" altLang="es-MX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517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5118" y="1573306"/>
            <a:ext cx="10421469" cy="528469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Existe cierta diversidad en los criterios de algunos autores que hacen precisiones de vocabulario. Afirman que la misma etimología es ambigua y se vacila entre secare y </a:t>
            </a:r>
            <a:r>
              <a:rPr 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sequi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entonces una secta sería a la vez una «sección», un «sector» separado de un conjunto más amplio y el grupo que ha seguido a un maestro, precisamente en el origen de esta separación (A. Samuel, 1990:188). Podemos, también, hacerla derivar de </a:t>
            </a:r>
            <a:r>
              <a:rPr 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sectum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lo cortado, separado, desgajado (Rodríguez </a:t>
            </a:r>
            <a:r>
              <a:rPr 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Santidrián</a:t>
            </a:r>
            <a:r>
              <a:rPr 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1989:384). De cualquier forma, es evidente que la palabra secta tiene connotaciones de división o ruptura.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8111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Clasificación de sectas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78819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6142" y="1569665"/>
            <a:ext cx="10345270" cy="51538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MX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 difícil de aceptar alguna de las tipologías existentes para clasificar a los actuales grupos religiosos. Los criterios que pueden usarse están unidos, indefectiblemente, </a:t>
            </a:r>
            <a:r>
              <a:rPr lang="es-MX" sz="3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la ideología o a la creencia de los autores.</a:t>
            </a:r>
            <a:r>
              <a:rPr lang="es-MX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esta manera, depende del investigador la elección de una tipología sociológica, de una tipología desde una perspectiva de iglesia, ya sea católica o protestante, o una tipología proveniente de algún trabajo divulgativo.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9235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8565" y="1583112"/>
            <a:ext cx="11161059" cy="510007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s-MX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pluralidad de criterios hacia la definición de una tipología, hace dificultoso poder seguir a un autor o autores en concreto. Será necesario recoger diferentes clasificaciones de los más importantes especialistas para poder conocer el estado de la cuestión.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6178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729" y="2122073"/>
            <a:ext cx="11259671" cy="51205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conversionistas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revolucionarias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introversionistas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manipulacionistas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taumatúrgicas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reformistas</a:t>
            </a:r>
            <a:endParaRPr lang="en-US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utópicas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322729" y="998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Wilson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siguiente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clasificación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041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405</Words>
  <Application>Microsoft Office PowerPoint</Application>
  <PresentationFormat>Panorámica</PresentationFormat>
  <Paragraphs>30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B. Wilson realiza la siguiente clasificación: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5</cp:revision>
  <dcterms:created xsi:type="dcterms:W3CDTF">2022-05-19T03:47:30Z</dcterms:created>
  <dcterms:modified xsi:type="dcterms:W3CDTF">2022-05-19T04:30:24Z</dcterms:modified>
</cp:coreProperties>
</file>