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8"/>
  </p:notesMasterIdLst>
  <p:handoutMasterIdLst>
    <p:handoutMasterId r:id="rId19"/>
  </p:handoutMasterIdLst>
  <p:sldIdLst>
    <p:sldId id="863" r:id="rId4"/>
    <p:sldId id="1002" r:id="rId5"/>
    <p:sldId id="1003" r:id="rId6"/>
    <p:sldId id="1013" r:id="rId7"/>
    <p:sldId id="1014" r:id="rId8"/>
    <p:sldId id="1015" r:id="rId9"/>
    <p:sldId id="1005" r:id="rId10"/>
    <p:sldId id="1016" r:id="rId11"/>
    <p:sldId id="1017" r:id="rId12"/>
    <p:sldId id="1018" r:id="rId13"/>
    <p:sldId id="1004" r:id="rId14"/>
    <p:sldId id="1019" r:id="rId15"/>
    <p:sldId id="1020" r:id="rId16"/>
    <p:sldId id="1042" r:id="rId17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863"/>
            <p14:sldId id="1002"/>
            <p14:sldId id="1003"/>
            <p14:sldId id="1013"/>
            <p14:sldId id="1014"/>
            <p14:sldId id="1015"/>
            <p14:sldId id="1005"/>
            <p14:sldId id="1016"/>
            <p14:sldId id="1017"/>
            <p14:sldId id="1018"/>
            <p14:sldId id="1004"/>
            <p14:sldId id="1019"/>
            <p14:sldId id="1020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4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2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C2B4747B-5E61-4924-9930-F57C65D44F53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C5548D-1075-4323-8464-C3B0B89AB8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-255227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7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Social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5905872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Interacción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Convivencia y adaptación </a:t>
            </a:r>
          </a:p>
          <a:p>
            <a:r>
              <a:rPr lang="es-MX" dirty="0">
                <a:latin typeface="Century Gothic" panose="020B0502020202020204" pitchFamily="34" charset="0"/>
              </a:rPr>
              <a:t>Aceptación y reconocimiento</a:t>
            </a:r>
          </a:p>
        </p:txBody>
      </p:sp>
      <p:pic>
        <p:nvPicPr>
          <p:cNvPr id="13314" name="Picture 2" descr="Así es como el apoyo social fortalece la salud física y mental en medio de  la pandemia | Gestarsalud">
            <a:extLst>
              <a:ext uri="{FF2B5EF4-FFF2-40B4-BE49-F238E27FC236}">
                <a16:creationId xmlns:a16="http://schemas.microsoft.com/office/drawing/2014/main" id="{BE64AA10-5349-48C3-AD24-EC5611D56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1628800"/>
            <a:ext cx="4943872" cy="278092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54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Espiritual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145373-4896-42E5-BBA5-25B31D5A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6032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Espiritual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145373-4896-42E5-BBA5-25B31D5A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Identidad, libertad y verdad</a:t>
            </a:r>
          </a:p>
          <a:p>
            <a:endParaRPr lang="es-MX" dirty="0"/>
          </a:p>
        </p:txBody>
      </p:sp>
      <p:pic>
        <p:nvPicPr>
          <p:cNvPr id="6" name="Picture 2" descr="Carácter Joven Arrodillado Y Rezando Ilustración Vectorial De Dibujos  Animados Ilustraciones Vectoriales, Clip Art Vectorizado Libre De Derechos.  Image 91006823.">
            <a:extLst>
              <a:ext uri="{FF2B5EF4-FFF2-40B4-BE49-F238E27FC236}">
                <a16:creationId xmlns:a16="http://schemas.microsoft.com/office/drawing/2014/main" id="{8141FB85-BF55-4D32-958A-CAD635925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623" y="836712"/>
            <a:ext cx="2808312" cy="280831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713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Espiritual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145373-4896-42E5-BBA5-25B31D5A7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Identidad, libertad y verdad</a:t>
            </a:r>
          </a:p>
          <a:p>
            <a:r>
              <a:rPr lang="es-MX" dirty="0"/>
              <a:t>Juan 8:31-32</a:t>
            </a:r>
          </a:p>
          <a:p>
            <a:pPr marL="0" indent="0">
              <a:buNone/>
            </a:pPr>
            <a:r>
              <a:rPr lang="es-MX" dirty="0"/>
              <a:t>Dijo entonces Jesús a los judíos que                          habían creído en él: Si vosotros permaneciereis en mi palabra, seréis verdaderamente mis discípulos; y conoceréis la verdad, y la verdad os hará libres.</a:t>
            </a:r>
          </a:p>
        </p:txBody>
      </p:sp>
      <p:pic>
        <p:nvPicPr>
          <p:cNvPr id="16386" name="Picture 2" descr="Carácter Joven Arrodillado Y Rezando Ilustración Vectorial De Dibujos  Animados Ilustraciones Vectoriales, Clip Art Vectorizado Libre De Derechos.  Image 91006823.">
            <a:extLst>
              <a:ext uri="{FF2B5EF4-FFF2-40B4-BE49-F238E27FC236}">
                <a16:creationId xmlns:a16="http://schemas.microsoft.com/office/drawing/2014/main" id="{E9A1C16E-C7C5-4904-8DCE-C42464684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623" y="836712"/>
            <a:ext cx="2808312" cy="280831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376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124744"/>
            <a:ext cx="10515600" cy="5616624"/>
          </a:xfrm>
        </p:spPr>
        <p:txBody>
          <a:bodyPr anchor="t">
            <a:normAutofit fontScale="90000"/>
          </a:bodyPr>
          <a:lstStyle/>
          <a:p>
            <a:r>
              <a:rPr lang="en-US" sz="8000" dirty="0">
                <a:latin typeface="Century Gothic" panose="020B0502020202020204" pitchFamily="34" charset="0"/>
              </a:rPr>
              <a:t>5 </a:t>
            </a:r>
            <a:r>
              <a:rPr lang="en-US" sz="8000" dirty="0" err="1">
                <a:latin typeface="Century Gothic" panose="020B0502020202020204" pitchFamily="34" charset="0"/>
              </a:rPr>
              <a:t>Carriles</a:t>
            </a:r>
            <a:br>
              <a:rPr lang="en-US" sz="8000" dirty="0">
                <a:latin typeface="Century Gothic" panose="020B0502020202020204" pitchFamily="34" charset="0"/>
              </a:rPr>
            </a:br>
            <a:br>
              <a:rPr lang="en-US" sz="44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Físico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Intelectual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Emocional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-Social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Espiritual</a:t>
            </a:r>
            <a:br>
              <a:rPr lang="en-US" sz="7200" dirty="0">
                <a:latin typeface="Century Gothic" panose="020B0502020202020204" pitchFamily="34" charset="0"/>
              </a:rPr>
            </a:br>
            <a:r>
              <a:rPr lang="en-US" sz="7200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16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Emocional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75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Emocional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>
                <a:latin typeface="Century Gothic" panose="020B0502020202020204" pitchFamily="34" charset="0"/>
              </a:rPr>
              <a:t>Emociones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5122" name="Picture 2" descr="QUÉ SON LAS EMOCIONES? (cuerpo, conducta y pensamiento). – CLICC – Clinica  del Cerebro y la Conducta">
            <a:extLst>
              <a:ext uri="{FF2B5EF4-FFF2-40B4-BE49-F238E27FC236}">
                <a16:creationId xmlns:a16="http://schemas.microsoft.com/office/drawing/2014/main" id="{02F5D2E3-DB73-45D7-888C-824A4F111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628800"/>
            <a:ext cx="4857732" cy="300572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7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Emocional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6121896" cy="4116115"/>
          </a:xfrm>
        </p:spPr>
        <p:txBody>
          <a:bodyPr/>
          <a:lstStyle/>
          <a:p>
            <a:r>
              <a:rPr lang="es-MX" sz="3200" dirty="0">
                <a:latin typeface="Century Gothic" panose="020B0502020202020204" pitchFamily="34" charset="0"/>
              </a:rPr>
              <a:t>Emociones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Necesidades emocionales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Transición entre depresión y euforia</a:t>
            </a:r>
          </a:p>
          <a:p>
            <a:pPr marL="0" indent="0">
              <a:buNone/>
            </a:pPr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5122" name="Picture 2" descr="QUÉ SON LAS EMOCIONES? (cuerpo, conducta y pensamiento). – CLICC – Clinica  del Cerebro y la Conducta">
            <a:extLst>
              <a:ext uri="{FF2B5EF4-FFF2-40B4-BE49-F238E27FC236}">
                <a16:creationId xmlns:a16="http://schemas.microsoft.com/office/drawing/2014/main" id="{02F5D2E3-DB73-45D7-888C-824A4F111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628800"/>
            <a:ext cx="4857732" cy="300572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970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Emocional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6121896" cy="4116115"/>
          </a:xfrm>
        </p:spPr>
        <p:txBody>
          <a:bodyPr/>
          <a:lstStyle/>
          <a:p>
            <a:r>
              <a:rPr lang="es-MX" sz="3200" dirty="0">
                <a:latin typeface="Century Gothic" panose="020B0502020202020204" pitchFamily="34" charset="0"/>
              </a:rPr>
              <a:t>Emociones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Necesidades emocionales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Transición entre depresión y euforia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  <a:p>
            <a:r>
              <a:rPr lang="es-MX" sz="3200" dirty="0">
                <a:latin typeface="Century Gothic" panose="020B0502020202020204" pitchFamily="34" charset="0"/>
              </a:rPr>
              <a:t>Objetivos</a:t>
            </a:r>
          </a:p>
          <a:p>
            <a:pPr marL="0" indent="0">
              <a:buNone/>
            </a:pPr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5122" name="Picture 2" descr="QUÉ SON LAS EMOCIONES? (cuerpo, conducta y pensamiento). – CLICC – Clinica  del Cerebro y la Conducta">
            <a:extLst>
              <a:ext uri="{FF2B5EF4-FFF2-40B4-BE49-F238E27FC236}">
                <a16:creationId xmlns:a16="http://schemas.microsoft.com/office/drawing/2014/main" id="{02F5D2E3-DB73-45D7-888C-824A4F111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628800"/>
            <a:ext cx="4857732" cy="300572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93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Social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01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Social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Interacción</a:t>
            </a:r>
          </a:p>
        </p:txBody>
      </p:sp>
      <p:pic>
        <p:nvPicPr>
          <p:cNvPr id="13314" name="Picture 2" descr="Así es como el apoyo social fortalece la salud física y mental en medio de  la pandemia | Gestarsalud">
            <a:extLst>
              <a:ext uri="{FF2B5EF4-FFF2-40B4-BE49-F238E27FC236}">
                <a16:creationId xmlns:a16="http://schemas.microsoft.com/office/drawing/2014/main" id="{BE64AA10-5349-48C3-AD24-EC5611D56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1628800"/>
            <a:ext cx="4943872" cy="278092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34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43F56-1C17-465B-AEA5-804C54A79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88640"/>
            <a:ext cx="8428529" cy="1440160"/>
          </a:xfrm>
        </p:spPr>
        <p:txBody>
          <a:bodyPr>
            <a:normAutofit/>
          </a:bodyPr>
          <a:lstStyle/>
          <a:p>
            <a:r>
              <a:rPr lang="es-MX" sz="8800" dirty="0">
                <a:latin typeface="Century Gothic" panose="020B0502020202020204" pitchFamily="34" charset="0"/>
              </a:rPr>
              <a:t>Social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5FEF69-BF50-49E7-9A36-94F94EC1E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5905872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Interacción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Convivencia y adaptación </a:t>
            </a:r>
          </a:p>
        </p:txBody>
      </p:sp>
      <p:pic>
        <p:nvPicPr>
          <p:cNvPr id="13314" name="Picture 2" descr="Así es como el apoyo social fortalece la salud física y mental en medio de  la pandemia | Gestarsalud">
            <a:extLst>
              <a:ext uri="{FF2B5EF4-FFF2-40B4-BE49-F238E27FC236}">
                <a16:creationId xmlns:a16="http://schemas.microsoft.com/office/drawing/2014/main" id="{BE64AA10-5349-48C3-AD24-EC5611D56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1628800"/>
            <a:ext cx="4943872" cy="278092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7363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75102</TotalTime>
  <Words>158</Words>
  <Application>Microsoft Office PowerPoint</Application>
  <PresentationFormat>Panorámica</PresentationFormat>
  <Paragraphs>39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5 Carriles  -Físico -Intelectual -Emocional -Social -Espiritual  </vt:lpstr>
      <vt:lpstr>Emocional</vt:lpstr>
      <vt:lpstr>Emocional</vt:lpstr>
      <vt:lpstr>Emocional</vt:lpstr>
      <vt:lpstr>Emocional</vt:lpstr>
      <vt:lpstr>Social</vt:lpstr>
      <vt:lpstr>Social</vt:lpstr>
      <vt:lpstr>Social</vt:lpstr>
      <vt:lpstr>Social</vt:lpstr>
      <vt:lpstr>Espiritual</vt:lpstr>
      <vt:lpstr>Espiritual</vt:lpstr>
      <vt:lpstr>Espiritual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90</cp:revision>
  <dcterms:created xsi:type="dcterms:W3CDTF">2011-05-09T14:18:21Z</dcterms:created>
  <dcterms:modified xsi:type="dcterms:W3CDTF">2021-09-27T22:59:53Z</dcterms:modified>
  <cp:category>Templates</cp:category>
</cp:coreProperties>
</file>