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63" r:id="rId3"/>
    <p:sldId id="366" r:id="rId4"/>
    <p:sldId id="367" r:id="rId5"/>
    <p:sldId id="368" r:id="rId6"/>
    <p:sldId id="365" r:id="rId7"/>
    <p:sldId id="312" r:id="rId8"/>
    <p:sldId id="364" r:id="rId9"/>
    <p:sldId id="36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E3FDE45-AF77-4B5C-9715-49D594BDF05E}"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napToGrid="0" showGuides="1">
      <p:cViewPr varScale="1">
        <p:scale>
          <a:sx n="49" d="100"/>
          <a:sy n="49" d="100"/>
        </p:scale>
        <p:origin x="54" y="4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261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9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35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466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61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872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74638"/>
            <a:ext cx="10515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1489075"/>
            <a:ext cx="515620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0" y="2193925"/>
            <a:ext cx="515620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3" y="1489075"/>
            <a:ext cx="5157787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3" y="2193925"/>
            <a:ext cx="5157787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924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06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25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59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29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665E195-C89C-4871-8AE9-903FDB8B6D9D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62D6987-FB6D-4DB8-81B8-AD0F35E3BB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562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, 4</a:t>
            </a:r>
            <a:r>
              <a:rPr lang="en-US" baseline="30000" dirty="0"/>
              <a:t>th</a:t>
            </a:r>
            <a:r>
              <a:rPr lang="en-US" dirty="0"/>
              <a:t>, 5</a:t>
            </a:r>
            <a:r>
              <a:rPr lang="en-US" baseline="30000" dirty="0"/>
              <a:t>th  Beginners</a:t>
            </a:r>
            <a:r>
              <a:rPr lang="en-US" dirty="0"/>
              <a:t> Units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756136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0FC97-D6FD-418A-A144-049E5D3C6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B69BA-23C7-4125-B5B4-6E716E6BF9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Word Families and Feeling Words</a:t>
            </a:r>
          </a:p>
        </p:txBody>
      </p:sp>
    </p:spTree>
    <p:extLst>
      <p:ext uri="{BB962C8B-B14F-4D97-AF65-F5344CB8AC3E}">
        <p14:creationId xmlns:p14="http://schemas.microsoft.com/office/powerpoint/2010/main" val="731817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199EB-9ED3-4886-959C-99D2C2098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Lesson Word Families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EEBE8-A818-4165-9A67-6A99A0F4A0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-</a:t>
            </a:r>
            <a:r>
              <a:rPr lang="en-US" dirty="0" err="1"/>
              <a:t>ot</a:t>
            </a:r>
            <a:r>
              <a:rPr lang="en-US" dirty="0"/>
              <a:t>		-op		-</a:t>
            </a:r>
            <a:r>
              <a:rPr lang="en-US" dirty="0" err="1"/>
              <a:t>og</a:t>
            </a:r>
            <a:r>
              <a:rPr lang="en-US" dirty="0"/>
              <a:t>		-ed		-</a:t>
            </a:r>
            <a:r>
              <a:rPr lang="en-US" dirty="0" err="1"/>
              <a:t>en</a:t>
            </a:r>
            <a:endParaRPr lang="en-US" dirty="0"/>
          </a:p>
          <a:p>
            <a:r>
              <a:rPr lang="en-US" dirty="0"/>
              <a:t>pot		hop		frog		bed		hen</a:t>
            </a:r>
          </a:p>
          <a:p>
            <a:endParaRPr lang="en-US" dirty="0"/>
          </a:p>
          <a:p>
            <a:r>
              <a:rPr lang="en-US" dirty="0"/>
              <a:t>-et		-ick		-ack		-</a:t>
            </a:r>
            <a:r>
              <a:rPr lang="en-US" dirty="0" err="1"/>
              <a:t>ock</a:t>
            </a:r>
            <a:r>
              <a:rPr lang="en-US" dirty="0"/>
              <a:t>		-</a:t>
            </a:r>
            <a:r>
              <a:rPr lang="en-US" dirty="0" err="1"/>
              <a:t>uck</a:t>
            </a:r>
            <a:endParaRPr lang="en-US" dirty="0"/>
          </a:p>
          <a:p>
            <a:r>
              <a:rPr lang="en-US" dirty="0"/>
              <a:t>net		chick	snack	sock		duck</a:t>
            </a:r>
          </a:p>
        </p:txBody>
      </p:sp>
    </p:spTree>
    <p:extLst>
      <p:ext uri="{BB962C8B-B14F-4D97-AF65-F5344CB8AC3E}">
        <p14:creationId xmlns:p14="http://schemas.microsoft.com/office/powerpoint/2010/main" val="3943287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B6362-773C-4CC2-BF66-F5584823B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New Lesson – Write sentences using the Word Family in your Journal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06C93-AEDD-4A18-A94A-FF84074E8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 The water in the pit is hot.</a:t>
            </a:r>
          </a:p>
          <a:p>
            <a:r>
              <a:rPr lang="en-US" dirty="0"/>
              <a:t>2.  The rabbits hop on the grass.</a:t>
            </a:r>
          </a:p>
          <a:p>
            <a:r>
              <a:rPr lang="en-US" dirty="0"/>
              <a:t>3.  The frog swims in the water.</a:t>
            </a:r>
          </a:p>
          <a:p>
            <a:r>
              <a:rPr lang="en-US" dirty="0"/>
              <a:t>4.  My bed is large and soft.</a:t>
            </a:r>
          </a:p>
          <a:p>
            <a:r>
              <a:rPr lang="en-US" dirty="0"/>
              <a:t>5.   A hen lays eggs in her nest.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564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4909F-F745-4227-BFA7-13139335F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New Lesson – Write sentences using the Word Family in your Journal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DCEAF-972A-45F2-BAB5-0C1E4A355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6.  She ate a snack of chips.</a:t>
            </a:r>
          </a:p>
          <a:p>
            <a:r>
              <a:rPr lang="en-US" dirty="0"/>
              <a:t>7.  Put your sock on to go outside.</a:t>
            </a:r>
          </a:p>
          <a:p>
            <a:r>
              <a:rPr lang="en-US" dirty="0"/>
              <a:t>8. The duck can swim in water.</a:t>
            </a:r>
          </a:p>
          <a:p>
            <a:r>
              <a:rPr lang="en-US" dirty="0"/>
              <a:t>9.  The fish is in the net.</a:t>
            </a:r>
          </a:p>
          <a:p>
            <a:r>
              <a:rPr lang="en-US" dirty="0"/>
              <a:t>10.  The chick is yellow and small.</a:t>
            </a:r>
          </a:p>
        </p:txBody>
      </p:sp>
    </p:spTree>
    <p:extLst>
      <p:ext uri="{BB962C8B-B14F-4D97-AF65-F5344CB8AC3E}">
        <p14:creationId xmlns:p14="http://schemas.microsoft.com/office/powerpoint/2010/main" val="2766734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0FC97-D6FD-418A-A144-049E5D3C6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B69BA-23C7-4125-B5B4-6E716E6BF9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Feeling words</a:t>
            </a:r>
          </a:p>
        </p:txBody>
      </p:sp>
    </p:spTree>
    <p:extLst>
      <p:ext uri="{BB962C8B-B14F-4D97-AF65-F5344CB8AC3E}">
        <p14:creationId xmlns:p14="http://schemas.microsoft.com/office/powerpoint/2010/main" val="1146755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8653E-ED93-4646-A120-8D67F7E65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5015"/>
          </a:xfrm>
        </p:spPr>
        <p:txBody>
          <a:bodyPr>
            <a:normAutofit/>
          </a:bodyPr>
          <a:lstStyle/>
          <a:p>
            <a:r>
              <a:rPr lang="en-US" sz="2800" b="1" dirty="0"/>
              <a:t>Lesson- Introduce more </a:t>
            </a:r>
            <a:r>
              <a:rPr lang="en-US" sz="2800" b="1" u="sng" dirty="0"/>
              <a:t>Feeling words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7A879-A76A-4341-9FCF-592159486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320" y="1280160"/>
            <a:ext cx="11658600" cy="5394959"/>
          </a:xfrm>
        </p:spPr>
        <p:txBody>
          <a:bodyPr>
            <a:normAutofit/>
          </a:bodyPr>
          <a:lstStyle/>
          <a:p>
            <a:r>
              <a:rPr lang="en-US" b="1" dirty="0"/>
              <a:t>Words to use for feelings:   wonderful, excited, afraid, scared, great, nervous, hurt  </a:t>
            </a:r>
          </a:p>
          <a:p>
            <a:pPr marL="0" indent="0">
              <a:buNone/>
            </a:pPr>
            <a:r>
              <a:rPr lang="en-US" b="1" dirty="0"/>
              <a:t>  </a:t>
            </a:r>
            <a:endParaRPr lang="en-US" dirty="0"/>
          </a:p>
          <a:p>
            <a:r>
              <a:rPr lang="en-US" dirty="0"/>
              <a:t>1. It is </a:t>
            </a:r>
            <a:r>
              <a:rPr lang="en-US" b="1" u="sng" dirty="0"/>
              <a:t>wonderful</a:t>
            </a:r>
            <a:r>
              <a:rPr lang="en-US" dirty="0"/>
              <a:t> to see you.</a:t>
            </a:r>
          </a:p>
          <a:p>
            <a:r>
              <a:rPr lang="en-US" dirty="0"/>
              <a:t>2.  I am so </a:t>
            </a:r>
            <a:r>
              <a:rPr lang="en-US" b="1" u="sng" dirty="0"/>
              <a:t>excited</a:t>
            </a:r>
            <a:r>
              <a:rPr lang="en-US" dirty="0"/>
              <a:t> you won the race.</a:t>
            </a:r>
          </a:p>
          <a:p>
            <a:r>
              <a:rPr lang="en-US" dirty="0"/>
              <a:t>3.  She is </a:t>
            </a:r>
            <a:r>
              <a:rPr lang="en-US" b="1" u="sng" dirty="0"/>
              <a:t>afraid</a:t>
            </a:r>
            <a:r>
              <a:rPr lang="en-US" dirty="0"/>
              <a:t> of tigers.</a:t>
            </a:r>
          </a:p>
          <a:p>
            <a:r>
              <a:rPr lang="en-US" dirty="0"/>
              <a:t>4.  He is </a:t>
            </a:r>
            <a:r>
              <a:rPr lang="en-US" b="1" u="sng" dirty="0"/>
              <a:t>great</a:t>
            </a:r>
            <a:r>
              <a:rPr lang="en-US" dirty="0"/>
              <a:t> at jumping up and down.</a:t>
            </a:r>
          </a:p>
          <a:p>
            <a:r>
              <a:rPr lang="en-US" dirty="0"/>
              <a:t>5.  My brother is </a:t>
            </a:r>
            <a:r>
              <a:rPr lang="en-US" b="1" u="sng" dirty="0"/>
              <a:t>nervous</a:t>
            </a:r>
            <a:r>
              <a:rPr lang="en-US" dirty="0"/>
              <a:t> to ride a bike.</a:t>
            </a:r>
          </a:p>
          <a:p>
            <a:r>
              <a:rPr lang="en-US" dirty="0"/>
              <a:t>6.  His sister fell off the bike and </a:t>
            </a:r>
            <a:r>
              <a:rPr lang="en-US" b="1" u="sng" dirty="0"/>
              <a:t>hurt</a:t>
            </a:r>
            <a:r>
              <a:rPr lang="en-US" u="sng" dirty="0"/>
              <a:t> </a:t>
            </a:r>
            <a:r>
              <a:rPr lang="en-US" dirty="0"/>
              <a:t>herself.</a:t>
            </a:r>
          </a:p>
          <a:p>
            <a:r>
              <a:rPr lang="en-US" dirty="0"/>
              <a:t>7. My mother is </a:t>
            </a:r>
            <a:r>
              <a:rPr lang="en-US" b="1" u="sng" dirty="0"/>
              <a:t>scared</a:t>
            </a:r>
            <a:r>
              <a:rPr lang="en-US" b="1" dirty="0"/>
              <a:t> </a:t>
            </a:r>
            <a:r>
              <a:rPr lang="en-US" dirty="0"/>
              <a:t>of a mouse. </a:t>
            </a:r>
          </a:p>
          <a:p>
            <a:pPr marL="0" indent="0">
              <a:buNone/>
            </a:pP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011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5A1D8-E142-41D3-BE99-A71FC1E45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Practice: Write sentences with your </a:t>
            </a:r>
            <a:r>
              <a:rPr lang="en-US" b="1" dirty="0"/>
              <a:t>Feeling Words </a:t>
            </a:r>
            <a:r>
              <a:rPr lang="en-US" dirty="0"/>
              <a:t>in your journal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390AFB-DB39-48D1-A485-2428AFC3F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1.______________________________________________________.</a:t>
            </a:r>
          </a:p>
          <a:p>
            <a:r>
              <a:rPr lang="en-US" dirty="0"/>
              <a:t>2.______________________________________________________.</a:t>
            </a:r>
          </a:p>
          <a:p>
            <a:r>
              <a:rPr lang="en-US" dirty="0"/>
              <a:t>3.______________________________________________________.</a:t>
            </a:r>
          </a:p>
          <a:p>
            <a:r>
              <a:rPr lang="en-US" dirty="0"/>
              <a:t>4.______________________________________________________.</a:t>
            </a:r>
          </a:p>
          <a:p>
            <a:r>
              <a:rPr lang="en-US" dirty="0"/>
              <a:t>5.______________________________________________________.</a:t>
            </a:r>
          </a:p>
          <a:p>
            <a:r>
              <a:rPr lang="en-US" dirty="0"/>
              <a:t>6.______________________________________________________.</a:t>
            </a:r>
          </a:p>
          <a:p>
            <a:r>
              <a:rPr lang="en-US" dirty="0"/>
              <a:t>7.______________________________________________________.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750518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222E0-3BEA-4EFF-8039-79B7E6B093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690688"/>
          </a:xfrm>
        </p:spPr>
        <p:txBody>
          <a:bodyPr>
            <a:normAutofit fontScale="90000"/>
          </a:bodyPr>
          <a:lstStyle/>
          <a:p>
            <a:r>
              <a:rPr lang="en-US" dirty="0"/>
              <a:t>Sight Words Level 5</a:t>
            </a:r>
            <a:br>
              <a:rPr lang="en-US" dirty="0"/>
            </a:br>
            <a:r>
              <a:rPr lang="en-US" sz="3100" dirty="0"/>
              <a:t>Practice saying these words three times for 1 </a:t>
            </a:r>
            <a:r>
              <a:rPr lang="en-US" sz="3100" dirty="0" err="1"/>
              <a:t>munute</a:t>
            </a:r>
            <a:r>
              <a:rPr lang="en-US" sz="3100" dirty="0"/>
              <a:t> each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032A5-C581-4022-8684-0A232AA262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651" y="1690690"/>
            <a:ext cx="11589489" cy="516731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use			word		been		many	rain		5</a:t>
            </a:r>
          </a:p>
          <a:p>
            <a:r>
              <a:rPr lang="en-US" dirty="0"/>
              <a:t>very		work		before		hers		right		10</a:t>
            </a:r>
          </a:p>
          <a:p>
            <a:r>
              <a:rPr lang="en-US" dirty="0"/>
              <a:t>would		may		high			more		could	15</a:t>
            </a:r>
          </a:p>
          <a:p>
            <a:r>
              <a:rPr lang="en-US" dirty="0"/>
              <a:t>should		write		house		much	would	20</a:t>
            </a:r>
          </a:p>
          <a:p>
            <a:r>
              <a:rPr lang="en-US" dirty="0"/>
              <a:t>some		your		day			how		yours		25</a:t>
            </a:r>
          </a:p>
          <a:p>
            <a:r>
              <a:rPr lang="en-US" dirty="0"/>
              <a:t>use			word		been		many	rain		30</a:t>
            </a:r>
          </a:p>
          <a:p>
            <a:r>
              <a:rPr lang="en-US" dirty="0"/>
              <a:t>very		work		before		hers		right		35</a:t>
            </a:r>
          </a:p>
          <a:p>
            <a:r>
              <a:rPr lang="en-US" dirty="0"/>
              <a:t>would		may		high			more		could	40</a:t>
            </a:r>
          </a:p>
          <a:p>
            <a:r>
              <a:rPr lang="en-US" dirty="0"/>
              <a:t>should		write		house		much	would	45</a:t>
            </a:r>
          </a:p>
          <a:p>
            <a:r>
              <a:rPr lang="en-US" dirty="0"/>
              <a:t>some		your		day			how		yours		50         					</a:t>
            </a:r>
          </a:p>
        </p:txBody>
      </p:sp>
    </p:spTree>
    <p:extLst>
      <p:ext uri="{BB962C8B-B14F-4D97-AF65-F5344CB8AC3E}">
        <p14:creationId xmlns:p14="http://schemas.microsoft.com/office/powerpoint/2010/main" val="461933007"/>
      </p:ext>
    </p:extLst>
  </p:cSld>
  <p:clrMapOvr>
    <a:masterClrMapping/>
  </p:clrMapOvr>
</p:sld>
</file>

<file path=ppt/theme/theme1.xml><?xml version="1.0" encoding="utf-8"?>
<a:theme xmlns:a="http://schemas.openxmlformats.org/drawingml/2006/main" name="Melancholy abstract design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lancholy abstract design slides.potx" id="{0C631111-0761-4095-80FF-907E1270642A}" vid="{4C722CC6-EA24-4B9B-A48E-3EC5DC6964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Melancholy abstract design slides</Template>
  <TotalTime>37</TotalTime>
  <Words>267</Words>
  <Application>Microsoft Office PowerPoint</Application>
  <PresentationFormat>Widescreen</PresentationFormat>
  <Paragraphs>52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Century Gothic</vt:lpstr>
      <vt:lpstr>Melancholy abstract design template</vt:lpstr>
      <vt:lpstr>3rd , 4th, 5th  Beginners Units </vt:lpstr>
      <vt:lpstr>UNIT 9</vt:lpstr>
      <vt:lpstr>New Lesson Word Families</vt:lpstr>
      <vt:lpstr>New Lesson – Write sentences using the Word Family in your Journal</vt:lpstr>
      <vt:lpstr>New Lesson – Write sentences using the Word Family in your Journal</vt:lpstr>
      <vt:lpstr>PowerPoint Presentation</vt:lpstr>
      <vt:lpstr>Lesson- Introduce more Feeling words </vt:lpstr>
      <vt:lpstr>Practice: Write sentences with your Feeling Words in your journal</vt:lpstr>
      <vt:lpstr>Sight Words Level 5 Practice saying these words three times for 1 munute each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, 4th, 5th  Beginners Units</dc:title>
  <dc:creator>Susan De La Fuente</dc:creator>
  <cp:lastModifiedBy>Susan De La Fuente</cp:lastModifiedBy>
  <cp:revision>13</cp:revision>
  <dcterms:created xsi:type="dcterms:W3CDTF">2018-06-13T20:30:14Z</dcterms:created>
  <dcterms:modified xsi:type="dcterms:W3CDTF">2018-06-14T22:33:35Z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74064600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