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13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16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2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21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57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70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064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44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833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69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6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79EC-21F5-4531-A2A9-BB0C7160FFB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5/3/2018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634FC-0FD4-486E-AE8E-C0E764AA401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049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istoryof_Isla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Holy Roman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Christmas Day 800 A.D.  Charlemagne crowned august emperor by Pope Leo III;  Papacy needed military support, Charlemagne, King of Franks, best candidate.  Wedded Church and State in Europe spiritual/temporal affairs. Not consistent partnership: rivals…control Europe until French Revolution/Napoleon in early 19</a:t>
            </a:r>
            <a:r>
              <a:rPr lang="en-US" baseline="30000" dirty="0" smtClean="0"/>
              <a:t>th</a:t>
            </a:r>
            <a:r>
              <a:rPr lang="en-US" dirty="0" smtClean="0"/>
              <a:t> Cent.</a:t>
            </a:r>
          </a:p>
          <a:p>
            <a:pPr>
              <a:buNone/>
            </a:pPr>
            <a:r>
              <a:rPr lang="en-US" dirty="0" smtClean="0"/>
              <a:t>Break with Byzantium nearly complete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5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Umayyad Dynasty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661-750… capital in Damascus </a:t>
            </a:r>
          </a:p>
          <a:p>
            <a:r>
              <a:rPr lang="en-US" dirty="0" smtClean="0"/>
              <a:t>Expanded even more northern India:  When rebellion led to overthrow, dynastic family members move through North Africa and into Spain;  Moved north into France---finally stopped by Charles Martel at Tours in 732 (Charlemagne's grandfather.)</a:t>
            </a:r>
          </a:p>
          <a:p>
            <a:r>
              <a:rPr lang="en-US" dirty="0" smtClean="0"/>
              <a:t>Controlled Iberian Penn. Until 1031.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2997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map of umayyad dynast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56913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0" y="6019800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https://upload.wikimedia.org/wikipedia/commons/5/5b/Umayyad750ADloc.png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97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Abbasid Dynasty: 750-810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Overthrew Umayyad moved capital to Bagdad:  flowering of Islamic culture, wealth, literature (Arabian Nights), trade.  Non-Arabs convert to Islam</a:t>
            </a:r>
          </a:p>
          <a:p>
            <a:r>
              <a:rPr lang="en-US" dirty="0" smtClean="0"/>
              <a:t>By 1000:  various regional Islamic regional powers—Persia, Egypt, Spain, Syria—under different family dynasty; all under </a:t>
            </a:r>
            <a:r>
              <a:rPr lang="en-US" dirty="0" err="1" smtClean="0"/>
              <a:t>Abbasidian</a:t>
            </a:r>
            <a:r>
              <a:rPr lang="en-US" dirty="0" smtClean="0"/>
              <a:t> influence.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22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0"/>
            <a:ext cx="8229600" cy="4525963"/>
          </a:xfrm>
        </p:spPr>
        <p:txBody>
          <a:bodyPr>
            <a:normAutofit/>
          </a:bodyPr>
          <a:lstStyle/>
          <a:p>
            <a:r>
              <a:rPr lang="en-US" sz="1400" dirty="0" smtClean="0"/>
              <a:t>https://upload.wikimedia.org/wikipedia/commons/6/61/Abbasids_Dynasty_750_-_1258_(AD).PNG</a:t>
            </a:r>
            <a:endParaRPr lang="en-US" sz="1400" dirty="0"/>
          </a:p>
        </p:txBody>
      </p:sp>
      <p:pic>
        <p:nvPicPr>
          <p:cNvPr id="425986" name="Picture 2" descr="Image result for map of abbasid empi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37" y="914400"/>
            <a:ext cx="9099663" cy="487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6163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Islam: around 1000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World Religion</a:t>
            </a:r>
          </a:p>
          <a:p>
            <a:pPr>
              <a:buNone/>
            </a:pPr>
            <a:r>
              <a:rPr lang="en-US" dirty="0" smtClean="0"/>
              <a:t>Tolerant of other religions—masters of trade—esp. between China and Byzantium, India and Africa</a:t>
            </a:r>
          </a:p>
          <a:p>
            <a:pPr>
              <a:buNone/>
            </a:pPr>
            <a:r>
              <a:rPr lang="en-US" dirty="0" smtClean="0"/>
              <a:t>Expanded conquest, conversion, </a:t>
            </a:r>
          </a:p>
          <a:p>
            <a:pPr>
              <a:buNone/>
            </a:pPr>
            <a:r>
              <a:rPr lang="en-US" dirty="0" smtClean="0"/>
              <a:t>Preserved cultures, especially Hellenistic…while Europe in “dark ages”:  mathematics, medicine, philosophy--e.g. introduced Aristotle to West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59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Feudalism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Beginning around 800: Local levels, means of tying barons, earls, etc. to “king”:  King grants lands to locals, locals supply military for kings.   Knights—trained warrior class, loaned out.  Serfs provided production from barons’ lands.</a:t>
            </a:r>
          </a:p>
          <a:p>
            <a:r>
              <a:rPr lang="en-US" dirty="0" smtClean="0"/>
              <a:t>Class divisions in Europe: nobles and commoners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20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By 450, Rome’s power over Britain had collapsed;  Northern Germanic tribes, Saxons and Angles, migrate (conquer) to eastern England displace Briton rulers; produced the Anglo/Saxon culture and kingdoms.  Not a part of Holy Roman Empire, but adopted Christianity.</a:t>
            </a:r>
          </a:p>
          <a:p>
            <a:r>
              <a:rPr lang="en-US" dirty="0" smtClean="0"/>
              <a:t>Around 800, Norseman (Vikings) raiders, force “kings” to work together.  By 950, </a:t>
            </a:r>
            <a:r>
              <a:rPr lang="en-US" dirty="0" err="1" smtClean="0"/>
              <a:t>Wessex</a:t>
            </a:r>
            <a:r>
              <a:rPr lang="en-US" dirty="0" smtClean="0"/>
              <a:t> dominate kingdom.  Lasted until 1066.</a:t>
            </a:r>
          </a:p>
          <a:p>
            <a:r>
              <a:rPr lang="en-US" dirty="0" smtClean="0"/>
              <a:t>Norseman, also settle Normandy in France.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68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assignment</a:t>
            </a:r>
          </a:p>
          <a:p>
            <a:r>
              <a:rPr lang="en-US" dirty="0" smtClean="0">
                <a:hlinkClick r:id="rId2"/>
              </a:rPr>
              <a:t>https://en.wikipedia.org/wiki/HistoryofIslam</a:t>
            </a:r>
            <a:endParaRPr lang="en-US" dirty="0" smtClean="0"/>
          </a:p>
          <a:p>
            <a:r>
              <a:rPr lang="en-US" dirty="0" smtClean="0"/>
              <a:t>Word about wiki articles---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26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Prophet Muhammad: Arabian Peninsula businessman;  revelations around 610, recorded early passages (</a:t>
            </a:r>
            <a:r>
              <a:rPr lang="en-US" dirty="0" err="1" smtClean="0"/>
              <a:t>surahs</a:t>
            </a:r>
            <a:r>
              <a:rPr lang="en-US" dirty="0" smtClean="0"/>
              <a:t>) of Quran:  monotheism, ethical treatment of others, judgment to come followed by ideal kingdom (like Judaism and Christianity--Zoroastrianism). </a:t>
            </a:r>
          </a:p>
          <a:p>
            <a:r>
              <a:rPr lang="en-US" dirty="0" smtClean="0"/>
              <a:t>Mohammad last of great prophets in line with Abraham, Moses, and Jesus.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26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632, time of death, after struggles, united Arabia---religious, political, tribal, and military power.  Mecca as capital…</a:t>
            </a:r>
          </a:p>
          <a:p>
            <a:r>
              <a:rPr lang="en-US" dirty="0" smtClean="0"/>
              <a:t>Religiously tolerant---converts expected serve in military, non-Muslims, extra taxes.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6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Century of Conquest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Muhammad, 4 generals and families ruled (</a:t>
            </a:r>
            <a:r>
              <a:rPr lang="en-US" dirty="0" err="1" smtClean="0"/>
              <a:t>Rashidun</a:t>
            </a:r>
            <a:r>
              <a:rPr lang="en-US" dirty="0" smtClean="0"/>
              <a:t>), within 30 years expanded Islamic dominion west to Med—including Syria, Egypt, and east almost to Hindu Cush Mts.---i.e. all eastern parts of Byzantine Empire… </a:t>
            </a:r>
          </a:p>
          <a:p>
            <a:r>
              <a:rPr lang="en-US" dirty="0" smtClean="0"/>
              <a:t>During period—Quran is gathered and begins to be codified---disputed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61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1400" dirty="0" smtClean="0"/>
              <a:t>https://upload.wikimedia.org/wikipedia/commons/thumb/d/df/Mohammad_adil-Rashidun-empire-at-its-peak-close.PNG/800px-Mohammad_adil-Rashidun-empire-at-its-peak-close.PNG</a:t>
            </a:r>
            <a:endParaRPr lang="en-US" sz="1400" dirty="0"/>
          </a:p>
        </p:txBody>
      </p:sp>
      <p:pic>
        <p:nvPicPr>
          <p:cNvPr id="1026" name="Picture 2" descr="Image result for map of rashidun calipha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7620000" cy="342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318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</a:t>
            </a:r>
            <a:r>
              <a:rPr lang="en-US" u="sng" dirty="0" smtClean="0"/>
              <a:t> </a:t>
            </a:r>
            <a:r>
              <a:rPr lang="en-US" u="sng" dirty="0" err="1" smtClean="0"/>
              <a:t>ibn</a:t>
            </a:r>
            <a:r>
              <a:rPr lang="en-US" u="sng" dirty="0" smtClean="0"/>
              <a:t> </a:t>
            </a:r>
            <a:r>
              <a:rPr lang="en-US" u="sng" dirty="0" err="1" smtClean="0"/>
              <a:t>Abi</a:t>
            </a:r>
            <a:r>
              <a:rPr lang="en-US" u="sng" dirty="0" smtClean="0"/>
              <a:t>  </a:t>
            </a:r>
            <a:r>
              <a:rPr lang="en-US" u="sng" dirty="0" err="1" smtClean="0"/>
              <a:t>Talib</a:t>
            </a:r>
            <a:r>
              <a:rPr lang="en-US" dirty="0" smtClean="0"/>
              <a:t>,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Muhammad’s cousin and son-in-law; last of four; married to Fatima (Muhammad's daughter); assassinated and supplanted by </a:t>
            </a:r>
            <a:r>
              <a:rPr lang="en-US" dirty="0" err="1" smtClean="0"/>
              <a:t>Muawiya</a:t>
            </a:r>
            <a:r>
              <a:rPr lang="en-US" dirty="0" smtClean="0"/>
              <a:t> (Umayyad Dynasty).</a:t>
            </a:r>
          </a:p>
          <a:p>
            <a:r>
              <a:rPr lang="en-US" dirty="0" smtClean="0"/>
              <a:t>Split into </a:t>
            </a:r>
            <a:r>
              <a:rPr lang="en-US" dirty="0" err="1" smtClean="0"/>
              <a:t>Shia</a:t>
            </a:r>
            <a:r>
              <a:rPr lang="en-US" dirty="0" smtClean="0"/>
              <a:t> and Sunni groups; Shiites Ali only true successor of Muhammad through Fatima…eastern Iraq, and Iran (Persian).</a:t>
            </a:r>
          </a:p>
          <a:p>
            <a:r>
              <a:rPr lang="en-US" dirty="0" smtClean="0"/>
              <a:t>Umayyad--Sunni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971202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On-screen Show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</vt:lpstr>
      <vt:lpstr>Holy Roman Empire</vt:lpstr>
      <vt:lpstr>Early Feudalism</vt:lpstr>
      <vt:lpstr>Britain</vt:lpstr>
      <vt:lpstr>Islam</vt:lpstr>
      <vt:lpstr>Foundations</vt:lpstr>
      <vt:lpstr>PowerPoint Presentation</vt:lpstr>
      <vt:lpstr>Century of Conquest</vt:lpstr>
      <vt:lpstr>PowerPoint Presentation</vt:lpstr>
      <vt:lpstr>Ali ibn Abi  Talib, </vt:lpstr>
      <vt:lpstr>Umayyad Dynasty</vt:lpstr>
      <vt:lpstr>PowerPoint Presentation</vt:lpstr>
      <vt:lpstr>Abbasid Dynasty: 750-810</vt:lpstr>
      <vt:lpstr>PowerPoint Presentation</vt:lpstr>
      <vt:lpstr>Islam: around 1000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Holy Roman Empire</dc:title>
  <dc:creator>HP</dc:creator>
  <cp:lastModifiedBy>HP</cp:lastModifiedBy>
  <cp:revision>1</cp:revision>
  <dcterms:created xsi:type="dcterms:W3CDTF">2018-05-03T18:24:41Z</dcterms:created>
  <dcterms:modified xsi:type="dcterms:W3CDTF">2018-05-03T18:25:33Z</dcterms:modified>
</cp:coreProperties>
</file>