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12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B5E13-92FC-4139-9E57-EB30D8FBAE62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7458D-E4B0-42BB-A8E1-BFEEA2EA085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eacons: What They Do – Cruciform Church of Chri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0"/>
            <a:ext cx="9042400" cy="68199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76600" y="762000"/>
            <a:ext cx="1563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11 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694940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 Practices for Financial Management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Accountability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Transparency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Integrity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7772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Budgeting and Planning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Effective budgeting is foundational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Prioritize for essential services,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outreach, and missions.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Ensure resources are available for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unexpected needs.  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1" y="1143000"/>
            <a:ext cx="784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for creating and managing a budget</a:t>
            </a:r>
          </a:p>
          <a:p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Start with last year’s budget as  a     	baseline and adjust for current 	priorities </a:t>
            </a:r>
          </a:p>
          <a:p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334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for creating and managing a budget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 with last year’s budget as  a     	baseline and adjust for current 	priorities 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clear goals, including saving for new projects or expanding outreach</a:t>
            </a:r>
          </a:p>
          <a:p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28600"/>
            <a:ext cx="78486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for creating and managing a budget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 with last year’s budget as  a     	baseline and adjust for current 	priorities 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clear goals, including saving for new projects or expanding outreach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Regularly review budget to stay on track. </a:t>
            </a:r>
          </a:p>
          <a:p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1" y="533400"/>
            <a:ext cx="8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Handling Benevolence Funds Responsibly 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 for members and community members in need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1" y="533400"/>
            <a:ext cx="8001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Handling Benevolence Funds Responsibly 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 for members and community members in need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 clear guidelines:  who qualifies </a:t>
            </a:r>
          </a:p>
          <a:p>
            <a:pPr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detailed and confidential records </a:t>
            </a:r>
          </a:p>
          <a:p>
            <a:pPr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Balance generosity with sustainability 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8229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Maintaining Financial Transparency 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-Regular updates to congregation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Share annual financial statements with 		members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Conduct audits for accuracy and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relability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790774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Conflicts of Interest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Don’t mix personal and church finances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Disclose personal interests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Stick to church policies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990600"/>
            <a:ext cx="636623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Financial Literacy Skills </a:t>
            </a:r>
          </a:p>
          <a:p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Financial workshops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Consult on complex issues </a:t>
            </a:r>
          </a:p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Read books and resources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tewardship Campaign 2015-16 | First Congregational Chur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1"/>
            <a:ext cx="9067799" cy="61024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14400"/>
            <a:ext cx="726756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 and Call to Action 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Commit to best practices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Seek growth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Maintain honest and open approach </a:t>
            </a:r>
          </a:p>
          <a:p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8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stewardship honors God, Builds Trust, and empowers the church to grow and serve more effectively.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69523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Deacons and Financial Stewardship: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Handling Financial Obligations and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 Practices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219200"/>
            <a:ext cx="8077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16:10-11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“Whoever can be trusted with very little can also be trusted with much, and whoever is dishonest with very little will also be dishonest with much.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if you have not been trustworthy in handling worldly wealth, who will trust you with true riches?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752600"/>
            <a:ext cx="8077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Timothy 3:8</a:t>
            </a:r>
          </a:p>
          <a:p>
            <a:r>
              <a:rPr lang="en-US" sz="32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n-US" sz="3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same way,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deacons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are to be worthy of respect, sincere, not indulging in much wine, and not pursuing dishonest gain.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inancial Stewardship Class – University Baptist Chur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"/>
            <a:ext cx="9144000" cy="352425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14400" y="36576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Faithfulness with small responsibilities leads</a:t>
            </a: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larger ones. 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commitment to responsible financial stewardship builds trust and supports the church’s mission.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38200"/>
            <a:ext cx="830580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Understanding Financial Obligations for Deacons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Managing church budgets and expenses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Overseeing funds for community outreach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and benevolence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Supporting church projects through 			financial planning and allocation. 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6949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 Practices for Financial Management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Accountability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694940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 Practices for Financial Management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Accountability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Transparency</a:t>
            </a:r>
          </a:p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178</Words>
  <Application>Microsoft Office PowerPoint</Application>
  <PresentationFormat>On-screen Show (4:3)</PresentationFormat>
  <Paragraphs>84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2</cp:revision>
  <dcterms:created xsi:type="dcterms:W3CDTF">2024-11-12T15:50:02Z</dcterms:created>
  <dcterms:modified xsi:type="dcterms:W3CDTF">2024-11-12T16:53:53Z</dcterms:modified>
</cp:coreProperties>
</file>