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-125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B5E13-92FC-4139-9E57-EB30D8FBAE62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458D-E4B0-42BB-A8E1-BFEEA2EA0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B5E13-92FC-4139-9E57-EB30D8FBAE62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458D-E4B0-42BB-A8E1-BFEEA2EA0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B5E13-92FC-4139-9E57-EB30D8FBAE62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458D-E4B0-42BB-A8E1-BFEEA2EA0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B5E13-92FC-4139-9E57-EB30D8FBAE62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458D-E4B0-42BB-A8E1-BFEEA2EA0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B5E13-92FC-4139-9E57-EB30D8FBAE62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458D-E4B0-42BB-A8E1-BFEEA2EA0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B5E13-92FC-4139-9E57-EB30D8FBAE62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458D-E4B0-42BB-A8E1-BFEEA2EA0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B5E13-92FC-4139-9E57-EB30D8FBAE62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458D-E4B0-42BB-A8E1-BFEEA2EA0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B5E13-92FC-4139-9E57-EB30D8FBAE62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458D-E4B0-42BB-A8E1-BFEEA2EA0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B5E13-92FC-4139-9E57-EB30D8FBAE62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458D-E4B0-42BB-A8E1-BFEEA2EA0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B5E13-92FC-4139-9E57-EB30D8FBAE62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458D-E4B0-42BB-A8E1-BFEEA2EA0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B5E13-92FC-4139-9E57-EB30D8FBAE62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7458D-E4B0-42BB-A8E1-BFEEA2EA0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B5E13-92FC-4139-9E57-EB30D8FBAE62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7458D-E4B0-42BB-A8E1-BFEEA2EA0854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eacons: What They Do – Cruciform Church of Chris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0"/>
            <a:ext cx="9042400" cy="68199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76600" y="762000"/>
            <a:ext cx="1563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11 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914400"/>
            <a:ext cx="694940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Best Practices for Financial Management</a:t>
            </a: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Accountability</a:t>
            </a:r>
          </a:p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Transparency</a:t>
            </a:r>
          </a:p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Integrity</a:t>
            </a:r>
          </a:p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457200"/>
            <a:ext cx="7772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Budgeting and Planning</a:t>
            </a: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Effective budgeting is foundational</a:t>
            </a:r>
          </a:p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Prioritize for essential services, </a:t>
            </a:r>
          </a:p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outreach, and missions.</a:t>
            </a: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Ensure resources are available for</a:t>
            </a:r>
          </a:p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unexpected needs.  </a:t>
            </a: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1" y="1143000"/>
            <a:ext cx="7848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Steps for creating and managing a budget</a:t>
            </a:r>
          </a:p>
          <a:p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Start with last year’s budget as  a     	baseline and adjust for current 	priorities </a:t>
            </a:r>
          </a:p>
          <a:p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5334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Steps for creating and managing a budget</a:t>
            </a:r>
          </a:p>
          <a:p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>
              <a:buAutoNum type="arabicPeriod"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Start with last year’s budget as  a     	baseline and adjust for current 	priorities </a:t>
            </a:r>
          </a:p>
          <a:p>
            <a:pPr marL="742950" indent="-742950">
              <a:buAutoNum type="arabicPeriod"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 clear goals, including saving for new projects or expanding outreach</a:t>
            </a:r>
          </a:p>
          <a:p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228600"/>
            <a:ext cx="78486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Steps for creating and managing a budget</a:t>
            </a:r>
          </a:p>
          <a:p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>
              <a:buAutoNum type="arabicPeriod"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Start with last year’s budget as  a     	baseline and adjust for current 	priorities </a:t>
            </a:r>
          </a:p>
          <a:p>
            <a:pPr marL="742950" indent="-742950">
              <a:buAutoNum type="arabicPeriod"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Set clear goals, including saving for new projects or expanding outreach</a:t>
            </a:r>
          </a:p>
          <a:p>
            <a:pPr marL="742950" indent="-742950">
              <a:buAutoNum type="arabicPeriod"/>
            </a:pP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Regularly review budget to stay on track. </a:t>
            </a:r>
          </a:p>
          <a:p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1" y="533400"/>
            <a:ext cx="8001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Handling Benevolence Funds Responsibly </a:t>
            </a: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Support for members and community members in need</a:t>
            </a: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1" y="533400"/>
            <a:ext cx="8001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Handling Benevolence Funds Responsibly </a:t>
            </a: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Support for members and community members in need</a:t>
            </a: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Char char="-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Establish clear guidelines:  who qualifies </a:t>
            </a:r>
          </a:p>
          <a:p>
            <a:pPr>
              <a:buFontTx/>
              <a:buChar char="-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Keep detailed and confidential records </a:t>
            </a:r>
          </a:p>
          <a:p>
            <a:pPr>
              <a:buFontTx/>
              <a:buChar char="-"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Balance generosity with sustainability </a:t>
            </a: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990600"/>
            <a:ext cx="82296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Maintaining Financial Transparency </a:t>
            </a: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-Regular updates to congregation </a:t>
            </a:r>
          </a:p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Share annual financial statements with 		members</a:t>
            </a:r>
          </a:p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Conduct audits for accuracy and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relability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143000"/>
            <a:ext cx="7907742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Avoid Conflicts of Interest</a:t>
            </a:r>
          </a:p>
          <a:p>
            <a:endParaRPr 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Don’t mix personal and church finances</a:t>
            </a:r>
          </a:p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Disclose personal interests </a:t>
            </a:r>
          </a:p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Stick to church policies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0600" y="990600"/>
            <a:ext cx="6366230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 Financial Literacy Skills </a:t>
            </a:r>
          </a:p>
          <a:p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Financial workshops 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Consult on complex issues </a:t>
            </a:r>
          </a:p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Read books and resources 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Stewardship Campaign 2015-16 | First Congregational Churc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1"/>
            <a:ext cx="9067799" cy="61024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914400"/>
            <a:ext cx="726756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 and Call to Action </a:t>
            </a: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Commit to best practices</a:t>
            </a:r>
          </a:p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Seek growth </a:t>
            </a:r>
          </a:p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Maintain honest and open approach </a:t>
            </a:r>
          </a:p>
          <a:p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143000"/>
            <a:ext cx="8001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Faithful stewardship honors God, Builds Trust, and empowers the church to grow and serve more effectively. 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95400"/>
            <a:ext cx="695235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Deacons and Financial Stewardship: </a:t>
            </a:r>
          </a:p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Handling Financial Obligations and </a:t>
            </a:r>
          </a:p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Best Practices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1219200"/>
            <a:ext cx="8077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Luke 16:10-11</a:t>
            </a:r>
          </a:p>
          <a:p>
            <a:r>
              <a:rPr lang="en-US" sz="2800" b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en-US" sz="28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“Whoever can be trusted with very little can also be trusted with much, and whoever is dishonest with very little will also be dishonest with much. </a:t>
            </a:r>
            <a:r>
              <a:rPr lang="en-US" sz="28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11 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 if you have not been trustworthy in handling worldly wealth, who will trust you with true riches?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1752600"/>
            <a:ext cx="80772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Timothy 3:8</a:t>
            </a:r>
          </a:p>
          <a:p>
            <a:r>
              <a:rPr lang="en-US" sz="3200" b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en-US" sz="32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the same way,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deacons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are to be worthy of respect, sincere, not indulging in much wine, and not pursuing dishonest gain.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Financial Stewardship Class – University Baptist Churc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"/>
            <a:ext cx="9144000" cy="352425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14400" y="3657600"/>
            <a:ext cx="7620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Faithfulness with small responsibilities leads</a:t>
            </a: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larger ones. </a:t>
            </a: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commitment to responsible financial stewardship builds trust and supports the church’s mission.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838200"/>
            <a:ext cx="830580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Understanding Financial Obligations for Deacons</a:t>
            </a: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Managing church budgets and expenses </a:t>
            </a:r>
          </a:p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Overseeing funds for community outreach</a:t>
            </a:r>
          </a:p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and benevolence </a:t>
            </a:r>
          </a:p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Supporting church projects through 			financial planning and allocation. </a:t>
            </a:r>
          </a:p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914400"/>
            <a:ext cx="694940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Best Practices for Financial Management</a:t>
            </a: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Accountability 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914400"/>
            <a:ext cx="6949403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Best Practices for Financial Management</a:t>
            </a:r>
          </a:p>
          <a:p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-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Accountability</a:t>
            </a:r>
          </a:p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Transparency</a:t>
            </a:r>
          </a:p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178</Words>
  <Application>Microsoft Office PowerPoint</Application>
  <PresentationFormat>On-screen Show (4:3)</PresentationFormat>
  <Paragraphs>84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2</cp:revision>
  <dcterms:created xsi:type="dcterms:W3CDTF">2024-11-12T15:50:02Z</dcterms:created>
  <dcterms:modified xsi:type="dcterms:W3CDTF">2024-11-12T16:53:53Z</dcterms:modified>
</cp:coreProperties>
</file>