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87"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5" r:id="rId19"/>
    <p:sldId id="265" r:id="rId20"/>
    <p:sldId id="30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28"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98ECA4B5-FEEC-4042-B0DF-4180FABEAACA}"/>
    <pc:docChg chg="undo custSel addSld delSld modSld">
      <pc:chgData name="Brian DeCook" userId="f06ccbda779038aa" providerId="LiveId" clId="{98ECA4B5-FEEC-4042-B0DF-4180FABEAACA}" dt="2018-03-13T17:47:46.910" v="208" actId="242"/>
      <pc:docMkLst>
        <pc:docMk/>
      </pc:docMkLst>
      <pc:sldChg chg="modSp">
        <pc:chgData name="Brian DeCook" userId="f06ccbda779038aa" providerId="LiveId" clId="{98ECA4B5-FEEC-4042-B0DF-4180FABEAACA}" dt="2018-03-13T16:22:22.388" v="32" actId="20577"/>
        <pc:sldMkLst>
          <pc:docMk/>
          <pc:sldMk cId="2693324274" sldId="256"/>
        </pc:sldMkLst>
        <pc:spChg chg="mod">
          <ac:chgData name="Brian DeCook" userId="f06ccbda779038aa" providerId="LiveId" clId="{98ECA4B5-FEEC-4042-B0DF-4180FABEAACA}" dt="2018-03-13T16:22:22.388" v="32" actId="20577"/>
          <ac:spMkLst>
            <pc:docMk/>
            <pc:sldMk cId="2693324274" sldId="256"/>
            <ac:spMk id="3" creationId="{9AE29210-1243-40B6-BB5E-66301D4215DA}"/>
          </ac:spMkLst>
        </pc:spChg>
      </pc:sldChg>
      <pc:sldChg chg="modSp">
        <pc:chgData name="Brian DeCook" userId="f06ccbda779038aa" providerId="LiveId" clId="{98ECA4B5-FEEC-4042-B0DF-4180FABEAACA}" dt="2018-03-13T17:47:46.910" v="208" actId="242"/>
        <pc:sldMkLst>
          <pc:docMk/>
          <pc:sldMk cId="2771055752" sldId="265"/>
        </pc:sldMkLst>
        <pc:spChg chg="mod">
          <ac:chgData name="Brian DeCook" userId="f06ccbda779038aa" providerId="LiveId" clId="{98ECA4B5-FEEC-4042-B0DF-4180FABEAACA}" dt="2018-03-13T16:21:05.647" v="0" actId="20577"/>
          <ac:spMkLst>
            <pc:docMk/>
            <pc:sldMk cId="2771055752" sldId="265"/>
            <ac:spMk id="2" creationId="{0C5331E9-4C9B-4C57-84E9-90680A549A13}"/>
          </ac:spMkLst>
        </pc:spChg>
        <pc:spChg chg="mod">
          <ac:chgData name="Brian DeCook" userId="f06ccbda779038aa" providerId="LiveId" clId="{98ECA4B5-FEEC-4042-B0DF-4180FABEAACA}" dt="2018-03-13T17:47:46.910" v="208" actId="242"/>
          <ac:spMkLst>
            <pc:docMk/>
            <pc:sldMk cId="2771055752" sldId="265"/>
            <ac:spMk id="3" creationId="{448F06D8-2E51-4BD9-B868-5642B67935E6}"/>
          </ac:spMkLst>
        </pc:spChg>
      </pc:sldChg>
      <pc:sldChg chg="delSp modSp add">
        <pc:chgData name="Brian DeCook" userId="f06ccbda779038aa" providerId="LiveId" clId="{98ECA4B5-FEEC-4042-B0DF-4180FABEAACA}" dt="2018-03-13T17:24:57.559" v="40" actId="255"/>
        <pc:sldMkLst>
          <pc:docMk/>
          <pc:sldMk cId="1182171674" sldId="266"/>
        </pc:sldMkLst>
        <pc:spChg chg="mod">
          <ac:chgData name="Brian DeCook" userId="f06ccbda779038aa" providerId="LiveId" clId="{98ECA4B5-FEEC-4042-B0DF-4180FABEAACA}" dt="2018-03-13T17:24:43.479" v="38" actId="14100"/>
          <ac:spMkLst>
            <pc:docMk/>
            <pc:sldMk cId="1182171674" sldId="266"/>
            <ac:spMk id="2" creationId="{00000000-0000-0000-0000-000000000000}"/>
          </ac:spMkLst>
        </pc:spChg>
        <pc:spChg chg="mod">
          <ac:chgData name="Brian DeCook" userId="f06ccbda779038aa" providerId="LiveId" clId="{98ECA4B5-FEEC-4042-B0DF-4180FABEAACA}" dt="2018-03-13T17:24:57.559" v="40" actId="255"/>
          <ac:spMkLst>
            <pc:docMk/>
            <pc:sldMk cId="1182171674" sldId="266"/>
            <ac:spMk id="3" creationId="{00000000-0000-0000-0000-000000000000}"/>
          </ac:spMkLst>
        </pc:spChg>
        <pc:picChg chg="del">
          <ac:chgData name="Brian DeCook" userId="f06ccbda779038aa" providerId="LiveId" clId="{98ECA4B5-FEEC-4042-B0DF-4180FABEAACA}" dt="2018-03-13T17:24:39.036" v="37" actId="478"/>
          <ac:picMkLst>
            <pc:docMk/>
            <pc:sldMk cId="1182171674" sldId="266"/>
            <ac:picMk id="4" creationId="{00000000-0000-0000-0000-000000000000}"/>
          </ac:picMkLst>
        </pc:picChg>
      </pc:sldChg>
      <pc:sldChg chg="del">
        <pc:chgData name="Brian DeCook" userId="f06ccbda779038aa" providerId="LiveId" clId="{98ECA4B5-FEEC-4042-B0DF-4180FABEAACA}" dt="2018-03-13T16:21:14.417" v="12" actId="2696"/>
        <pc:sldMkLst>
          <pc:docMk/>
          <pc:sldMk cId="1654803875" sldId="266"/>
        </pc:sldMkLst>
      </pc:sldChg>
      <pc:sldChg chg="delSp modSp add">
        <pc:chgData name="Brian DeCook" userId="f06ccbda779038aa" providerId="LiveId" clId="{98ECA4B5-FEEC-4042-B0DF-4180FABEAACA}" dt="2018-03-13T17:25:24.940" v="46" actId="255"/>
        <pc:sldMkLst>
          <pc:docMk/>
          <pc:sldMk cId="756532444" sldId="267"/>
        </pc:sldMkLst>
        <pc:spChg chg="mod">
          <ac:chgData name="Brian DeCook" userId="f06ccbda779038aa" providerId="LiveId" clId="{98ECA4B5-FEEC-4042-B0DF-4180FABEAACA}" dt="2018-03-13T17:25:13.459" v="44" actId="14100"/>
          <ac:spMkLst>
            <pc:docMk/>
            <pc:sldMk cId="756532444" sldId="267"/>
            <ac:spMk id="2" creationId="{00000000-0000-0000-0000-000000000000}"/>
          </ac:spMkLst>
        </pc:spChg>
        <pc:spChg chg="mod">
          <ac:chgData name="Brian DeCook" userId="f06ccbda779038aa" providerId="LiveId" clId="{98ECA4B5-FEEC-4042-B0DF-4180FABEAACA}" dt="2018-03-13T17:25:24.940" v="46" actId="255"/>
          <ac:spMkLst>
            <pc:docMk/>
            <pc:sldMk cId="756532444" sldId="267"/>
            <ac:spMk id="3" creationId="{00000000-0000-0000-0000-000000000000}"/>
          </ac:spMkLst>
        </pc:spChg>
        <pc:picChg chg="del">
          <ac:chgData name="Brian DeCook" userId="f06ccbda779038aa" providerId="LiveId" clId="{98ECA4B5-FEEC-4042-B0DF-4180FABEAACA}" dt="2018-03-13T17:25:09.258" v="43" actId="478"/>
          <ac:picMkLst>
            <pc:docMk/>
            <pc:sldMk cId="756532444" sldId="267"/>
            <ac:picMk id="4" creationId="{00000000-0000-0000-0000-000000000000}"/>
          </ac:picMkLst>
        </pc:picChg>
      </pc:sldChg>
      <pc:sldChg chg="del">
        <pc:chgData name="Brian DeCook" userId="f06ccbda779038aa" providerId="LiveId" clId="{98ECA4B5-FEEC-4042-B0DF-4180FABEAACA}" dt="2018-03-13T16:21:14.408" v="10" actId="2696"/>
        <pc:sldMkLst>
          <pc:docMk/>
          <pc:sldMk cId="3340030908" sldId="267"/>
        </pc:sldMkLst>
      </pc:sldChg>
      <pc:sldChg chg="delSp modSp add">
        <pc:chgData name="Brian DeCook" userId="f06ccbda779038aa" providerId="LiveId" clId="{98ECA4B5-FEEC-4042-B0DF-4180FABEAACA}" dt="2018-03-13T17:25:50.666" v="52"/>
        <pc:sldMkLst>
          <pc:docMk/>
          <pc:sldMk cId="3554751947" sldId="268"/>
        </pc:sldMkLst>
        <pc:spChg chg="mod">
          <ac:chgData name="Brian DeCook" userId="f06ccbda779038aa" providerId="LiveId" clId="{98ECA4B5-FEEC-4042-B0DF-4180FABEAACA}" dt="2018-03-13T17:25:41.667" v="50" actId="14100"/>
          <ac:spMkLst>
            <pc:docMk/>
            <pc:sldMk cId="3554751947" sldId="268"/>
            <ac:spMk id="2" creationId="{00000000-0000-0000-0000-000000000000}"/>
          </ac:spMkLst>
        </pc:spChg>
        <pc:spChg chg="mod">
          <ac:chgData name="Brian DeCook" userId="f06ccbda779038aa" providerId="LiveId" clId="{98ECA4B5-FEEC-4042-B0DF-4180FABEAACA}" dt="2018-03-13T17:25:50.666" v="52"/>
          <ac:spMkLst>
            <pc:docMk/>
            <pc:sldMk cId="3554751947" sldId="268"/>
            <ac:spMk id="3" creationId="{00000000-0000-0000-0000-000000000000}"/>
          </ac:spMkLst>
        </pc:spChg>
        <pc:picChg chg="del">
          <ac:chgData name="Brian DeCook" userId="f06ccbda779038aa" providerId="LiveId" clId="{98ECA4B5-FEEC-4042-B0DF-4180FABEAACA}" dt="2018-03-13T17:25:37.937" v="49" actId="478"/>
          <ac:picMkLst>
            <pc:docMk/>
            <pc:sldMk cId="3554751947" sldId="268"/>
            <ac:picMk id="4" creationId="{00000000-0000-0000-0000-000000000000}"/>
          </ac:picMkLst>
        </pc:picChg>
      </pc:sldChg>
      <pc:sldChg chg="delSp modSp add">
        <pc:chgData name="Brian DeCook" userId="f06ccbda779038aa" providerId="LiveId" clId="{98ECA4B5-FEEC-4042-B0DF-4180FABEAACA}" dt="2018-03-13T17:26:15.614" v="58" actId="255"/>
        <pc:sldMkLst>
          <pc:docMk/>
          <pc:sldMk cId="294443469" sldId="269"/>
        </pc:sldMkLst>
        <pc:spChg chg="mod">
          <ac:chgData name="Brian DeCook" userId="f06ccbda779038aa" providerId="LiveId" clId="{98ECA4B5-FEEC-4042-B0DF-4180FABEAACA}" dt="2018-03-13T17:26:06.254" v="56" actId="14100"/>
          <ac:spMkLst>
            <pc:docMk/>
            <pc:sldMk cId="294443469" sldId="269"/>
            <ac:spMk id="2" creationId="{00000000-0000-0000-0000-000000000000}"/>
          </ac:spMkLst>
        </pc:spChg>
        <pc:spChg chg="mod">
          <ac:chgData name="Brian DeCook" userId="f06ccbda779038aa" providerId="LiveId" clId="{98ECA4B5-FEEC-4042-B0DF-4180FABEAACA}" dt="2018-03-13T17:26:15.614" v="58" actId="255"/>
          <ac:spMkLst>
            <pc:docMk/>
            <pc:sldMk cId="294443469" sldId="269"/>
            <ac:spMk id="3" creationId="{00000000-0000-0000-0000-000000000000}"/>
          </ac:spMkLst>
        </pc:spChg>
        <pc:picChg chg="del">
          <ac:chgData name="Brian DeCook" userId="f06ccbda779038aa" providerId="LiveId" clId="{98ECA4B5-FEEC-4042-B0DF-4180FABEAACA}" dt="2018-03-13T17:26:01.543" v="55" actId="478"/>
          <ac:picMkLst>
            <pc:docMk/>
            <pc:sldMk cId="294443469" sldId="269"/>
            <ac:picMk id="4" creationId="{00000000-0000-0000-0000-000000000000}"/>
          </ac:picMkLst>
        </pc:picChg>
      </pc:sldChg>
      <pc:sldChg chg="del">
        <pc:chgData name="Brian DeCook" userId="f06ccbda779038aa" providerId="LiveId" clId="{98ECA4B5-FEEC-4042-B0DF-4180FABEAACA}" dt="2018-03-13T16:21:14.405" v="9" actId="2696"/>
        <pc:sldMkLst>
          <pc:docMk/>
          <pc:sldMk cId="4097695813" sldId="269"/>
        </pc:sldMkLst>
      </pc:sldChg>
      <pc:sldChg chg="delSp modSp add">
        <pc:chgData name="Brian DeCook" userId="f06ccbda779038aa" providerId="LiveId" clId="{98ECA4B5-FEEC-4042-B0DF-4180FABEAACA}" dt="2018-03-13T17:27:15.761" v="64" actId="255"/>
        <pc:sldMkLst>
          <pc:docMk/>
          <pc:sldMk cId="3843634770" sldId="270"/>
        </pc:sldMkLst>
        <pc:spChg chg="mod">
          <ac:chgData name="Brian DeCook" userId="f06ccbda779038aa" providerId="LiveId" clId="{98ECA4B5-FEEC-4042-B0DF-4180FABEAACA}" dt="2018-03-13T17:27:04.706" v="62" actId="14100"/>
          <ac:spMkLst>
            <pc:docMk/>
            <pc:sldMk cId="3843634770" sldId="270"/>
            <ac:spMk id="2" creationId="{00000000-0000-0000-0000-000000000000}"/>
          </ac:spMkLst>
        </pc:spChg>
        <pc:spChg chg="mod">
          <ac:chgData name="Brian DeCook" userId="f06ccbda779038aa" providerId="LiveId" clId="{98ECA4B5-FEEC-4042-B0DF-4180FABEAACA}" dt="2018-03-13T17:27:15.761" v="64" actId="255"/>
          <ac:spMkLst>
            <pc:docMk/>
            <pc:sldMk cId="3843634770" sldId="270"/>
            <ac:spMk id="3" creationId="{00000000-0000-0000-0000-000000000000}"/>
          </ac:spMkLst>
        </pc:spChg>
        <pc:picChg chg="del">
          <ac:chgData name="Brian DeCook" userId="f06ccbda779038aa" providerId="LiveId" clId="{98ECA4B5-FEEC-4042-B0DF-4180FABEAACA}" dt="2018-03-13T17:26:58.874" v="61" actId="478"/>
          <ac:picMkLst>
            <pc:docMk/>
            <pc:sldMk cId="3843634770" sldId="270"/>
            <ac:picMk id="4" creationId="{00000000-0000-0000-0000-000000000000}"/>
          </ac:picMkLst>
        </pc:picChg>
      </pc:sldChg>
      <pc:sldChg chg="delSp modSp add">
        <pc:chgData name="Brian DeCook" userId="f06ccbda779038aa" providerId="LiveId" clId="{98ECA4B5-FEEC-4042-B0DF-4180FABEAACA}" dt="2018-03-13T17:27:54.715" v="72" actId="255"/>
        <pc:sldMkLst>
          <pc:docMk/>
          <pc:sldMk cId="3115813197" sldId="271"/>
        </pc:sldMkLst>
        <pc:spChg chg="mod">
          <ac:chgData name="Brian DeCook" userId="f06ccbda779038aa" providerId="LiveId" clId="{98ECA4B5-FEEC-4042-B0DF-4180FABEAACA}" dt="2018-03-13T17:27:37.590" v="68" actId="14100"/>
          <ac:spMkLst>
            <pc:docMk/>
            <pc:sldMk cId="3115813197" sldId="271"/>
            <ac:spMk id="2" creationId="{00000000-0000-0000-0000-000000000000}"/>
          </ac:spMkLst>
        </pc:spChg>
        <pc:spChg chg="mod">
          <ac:chgData name="Brian DeCook" userId="f06ccbda779038aa" providerId="LiveId" clId="{98ECA4B5-FEEC-4042-B0DF-4180FABEAACA}" dt="2018-03-13T17:27:54.715" v="72" actId="255"/>
          <ac:spMkLst>
            <pc:docMk/>
            <pc:sldMk cId="3115813197" sldId="271"/>
            <ac:spMk id="3" creationId="{00000000-0000-0000-0000-000000000000}"/>
          </ac:spMkLst>
        </pc:spChg>
        <pc:picChg chg="del">
          <ac:chgData name="Brian DeCook" userId="f06ccbda779038aa" providerId="LiveId" clId="{98ECA4B5-FEEC-4042-B0DF-4180FABEAACA}" dt="2018-03-13T17:27:32.979" v="67" actId="478"/>
          <ac:picMkLst>
            <pc:docMk/>
            <pc:sldMk cId="3115813197" sldId="271"/>
            <ac:picMk id="4" creationId="{00000000-0000-0000-0000-000000000000}"/>
          </ac:picMkLst>
        </pc:picChg>
        <pc:picChg chg="del">
          <ac:chgData name="Brian DeCook" userId="f06ccbda779038aa" providerId="LiveId" clId="{98ECA4B5-FEEC-4042-B0DF-4180FABEAACA}" dt="2018-03-13T17:27:39.016" v="69" actId="478"/>
          <ac:picMkLst>
            <pc:docMk/>
            <pc:sldMk cId="3115813197" sldId="271"/>
            <ac:picMk id="5" creationId="{00000000-0000-0000-0000-000000000000}"/>
          </ac:picMkLst>
        </pc:picChg>
      </pc:sldChg>
      <pc:sldChg chg="delSp modSp add">
        <pc:chgData name="Brian DeCook" userId="f06ccbda779038aa" providerId="LiveId" clId="{98ECA4B5-FEEC-4042-B0DF-4180FABEAACA}" dt="2018-03-13T17:28:23.264" v="78" actId="255"/>
        <pc:sldMkLst>
          <pc:docMk/>
          <pc:sldMk cId="2041261262" sldId="272"/>
        </pc:sldMkLst>
        <pc:spChg chg="mod">
          <ac:chgData name="Brian DeCook" userId="f06ccbda779038aa" providerId="LiveId" clId="{98ECA4B5-FEEC-4042-B0DF-4180FABEAACA}" dt="2018-03-13T17:28:13.089" v="76" actId="14100"/>
          <ac:spMkLst>
            <pc:docMk/>
            <pc:sldMk cId="2041261262" sldId="272"/>
            <ac:spMk id="2" creationId="{00000000-0000-0000-0000-000000000000}"/>
          </ac:spMkLst>
        </pc:spChg>
        <pc:spChg chg="mod">
          <ac:chgData name="Brian DeCook" userId="f06ccbda779038aa" providerId="LiveId" clId="{98ECA4B5-FEEC-4042-B0DF-4180FABEAACA}" dt="2018-03-13T17:28:23.264" v="78" actId="255"/>
          <ac:spMkLst>
            <pc:docMk/>
            <pc:sldMk cId="2041261262" sldId="272"/>
            <ac:spMk id="3" creationId="{00000000-0000-0000-0000-000000000000}"/>
          </ac:spMkLst>
        </pc:spChg>
        <pc:picChg chg="del">
          <ac:chgData name="Brian DeCook" userId="f06ccbda779038aa" providerId="LiveId" clId="{98ECA4B5-FEEC-4042-B0DF-4180FABEAACA}" dt="2018-03-13T17:28:09.183" v="75" actId="478"/>
          <ac:picMkLst>
            <pc:docMk/>
            <pc:sldMk cId="2041261262" sldId="272"/>
            <ac:picMk id="4" creationId="{00000000-0000-0000-0000-000000000000}"/>
          </ac:picMkLst>
        </pc:picChg>
      </pc:sldChg>
      <pc:sldChg chg="del">
        <pc:chgData name="Brian DeCook" userId="f06ccbda779038aa" providerId="LiveId" clId="{98ECA4B5-FEEC-4042-B0DF-4180FABEAACA}" dt="2018-03-13T16:21:14.403" v="8" actId="2696"/>
        <pc:sldMkLst>
          <pc:docMk/>
          <pc:sldMk cId="2510174083" sldId="272"/>
        </pc:sldMkLst>
      </pc:sldChg>
      <pc:sldChg chg="del">
        <pc:chgData name="Brian DeCook" userId="f06ccbda779038aa" providerId="LiveId" clId="{98ECA4B5-FEEC-4042-B0DF-4180FABEAACA}" dt="2018-03-13T16:21:14.412" v="11" actId="2696"/>
        <pc:sldMkLst>
          <pc:docMk/>
          <pc:sldMk cId="1361654095" sldId="273"/>
        </pc:sldMkLst>
      </pc:sldChg>
      <pc:sldChg chg="delSp modSp add">
        <pc:chgData name="Brian DeCook" userId="f06ccbda779038aa" providerId="LiveId" clId="{98ECA4B5-FEEC-4042-B0DF-4180FABEAACA}" dt="2018-03-13T17:28:53.121" v="84" actId="255"/>
        <pc:sldMkLst>
          <pc:docMk/>
          <pc:sldMk cId="3740393799" sldId="273"/>
        </pc:sldMkLst>
        <pc:spChg chg="mod">
          <ac:chgData name="Brian DeCook" userId="f06ccbda779038aa" providerId="LiveId" clId="{98ECA4B5-FEEC-4042-B0DF-4180FABEAACA}" dt="2018-03-13T17:28:40.840" v="82" actId="14100"/>
          <ac:spMkLst>
            <pc:docMk/>
            <pc:sldMk cId="3740393799" sldId="273"/>
            <ac:spMk id="2" creationId="{00000000-0000-0000-0000-000000000000}"/>
          </ac:spMkLst>
        </pc:spChg>
        <pc:spChg chg="mod">
          <ac:chgData name="Brian DeCook" userId="f06ccbda779038aa" providerId="LiveId" clId="{98ECA4B5-FEEC-4042-B0DF-4180FABEAACA}" dt="2018-03-13T17:28:53.121" v="84" actId="255"/>
          <ac:spMkLst>
            <pc:docMk/>
            <pc:sldMk cId="3740393799" sldId="273"/>
            <ac:spMk id="3" creationId="{00000000-0000-0000-0000-000000000000}"/>
          </ac:spMkLst>
        </pc:spChg>
        <pc:picChg chg="del">
          <ac:chgData name="Brian DeCook" userId="f06ccbda779038aa" providerId="LiveId" clId="{98ECA4B5-FEEC-4042-B0DF-4180FABEAACA}" dt="2018-03-13T17:28:37.469" v="81" actId="478"/>
          <ac:picMkLst>
            <pc:docMk/>
            <pc:sldMk cId="3740393799" sldId="273"/>
            <ac:picMk id="4" creationId="{00000000-0000-0000-0000-000000000000}"/>
          </ac:picMkLst>
        </pc:picChg>
      </pc:sldChg>
      <pc:sldChg chg="del">
        <pc:chgData name="Brian DeCook" userId="f06ccbda779038aa" providerId="LiveId" clId="{98ECA4B5-FEEC-4042-B0DF-4180FABEAACA}" dt="2018-03-13T16:21:14.400" v="7" actId="2696"/>
        <pc:sldMkLst>
          <pc:docMk/>
          <pc:sldMk cId="972588409" sldId="274"/>
        </pc:sldMkLst>
      </pc:sldChg>
      <pc:sldChg chg="delSp modSp add">
        <pc:chgData name="Brian DeCook" userId="f06ccbda779038aa" providerId="LiveId" clId="{98ECA4B5-FEEC-4042-B0DF-4180FABEAACA}" dt="2018-03-13T17:29:32.187" v="92" actId="255"/>
        <pc:sldMkLst>
          <pc:docMk/>
          <pc:sldMk cId="2919086767" sldId="274"/>
        </pc:sldMkLst>
        <pc:spChg chg="mod">
          <ac:chgData name="Brian DeCook" userId="f06ccbda779038aa" providerId="LiveId" clId="{98ECA4B5-FEEC-4042-B0DF-4180FABEAACA}" dt="2018-03-13T17:29:14.706" v="88" actId="14100"/>
          <ac:spMkLst>
            <pc:docMk/>
            <pc:sldMk cId="2919086767" sldId="274"/>
            <ac:spMk id="2" creationId="{00000000-0000-0000-0000-000000000000}"/>
          </ac:spMkLst>
        </pc:spChg>
        <pc:spChg chg="mod">
          <ac:chgData name="Brian DeCook" userId="f06ccbda779038aa" providerId="LiveId" clId="{98ECA4B5-FEEC-4042-B0DF-4180FABEAACA}" dt="2018-03-13T17:29:32.187" v="92" actId="255"/>
          <ac:spMkLst>
            <pc:docMk/>
            <pc:sldMk cId="2919086767" sldId="274"/>
            <ac:spMk id="3" creationId="{00000000-0000-0000-0000-000000000000}"/>
          </ac:spMkLst>
        </pc:spChg>
        <pc:picChg chg="del">
          <ac:chgData name="Brian DeCook" userId="f06ccbda779038aa" providerId="LiveId" clId="{98ECA4B5-FEEC-4042-B0DF-4180FABEAACA}" dt="2018-03-13T17:29:10.664" v="87" actId="478"/>
          <ac:picMkLst>
            <pc:docMk/>
            <pc:sldMk cId="2919086767" sldId="274"/>
            <ac:picMk id="4" creationId="{00000000-0000-0000-0000-000000000000}"/>
          </ac:picMkLst>
        </pc:picChg>
      </pc:sldChg>
      <pc:sldChg chg="del">
        <pc:chgData name="Brian DeCook" userId="f06ccbda779038aa" providerId="LiveId" clId="{98ECA4B5-FEEC-4042-B0DF-4180FABEAACA}" dt="2018-03-13T16:21:14.397" v="6" actId="2696"/>
        <pc:sldMkLst>
          <pc:docMk/>
          <pc:sldMk cId="890542192" sldId="275"/>
        </pc:sldMkLst>
      </pc:sldChg>
      <pc:sldChg chg="delSp modSp add">
        <pc:chgData name="Brian DeCook" userId="f06ccbda779038aa" providerId="LiveId" clId="{98ECA4B5-FEEC-4042-B0DF-4180FABEAACA}" dt="2018-03-13T17:29:59.210" v="98" actId="255"/>
        <pc:sldMkLst>
          <pc:docMk/>
          <pc:sldMk cId="1098857208" sldId="275"/>
        </pc:sldMkLst>
        <pc:spChg chg="mod">
          <ac:chgData name="Brian DeCook" userId="f06ccbda779038aa" providerId="LiveId" clId="{98ECA4B5-FEEC-4042-B0DF-4180FABEAACA}" dt="2018-03-13T17:29:49.158" v="96" actId="14100"/>
          <ac:spMkLst>
            <pc:docMk/>
            <pc:sldMk cId="1098857208" sldId="275"/>
            <ac:spMk id="2" creationId="{00000000-0000-0000-0000-000000000000}"/>
          </ac:spMkLst>
        </pc:spChg>
        <pc:spChg chg="mod">
          <ac:chgData name="Brian DeCook" userId="f06ccbda779038aa" providerId="LiveId" clId="{98ECA4B5-FEEC-4042-B0DF-4180FABEAACA}" dt="2018-03-13T17:29:59.210" v="98" actId="255"/>
          <ac:spMkLst>
            <pc:docMk/>
            <pc:sldMk cId="1098857208" sldId="275"/>
            <ac:spMk id="3" creationId="{00000000-0000-0000-0000-000000000000}"/>
          </ac:spMkLst>
        </pc:spChg>
        <pc:picChg chg="del">
          <ac:chgData name="Brian DeCook" userId="f06ccbda779038aa" providerId="LiveId" clId="{98ECA4B5-FEEC-4042-B0DF-4180FABEAACA}" dt="2018-03-13T17:29:44.626" v="95" actId="478"/>
          <ac:picMkLst>
            <pc:docMk/>
            <pc:sldMk cId="1098857208" sldId="275"/>
            <ac:picMk id="4" creationId="{00000000-0000-0000-0000-000000000000}"/>
          </ac:picMkLst>
        </pc:picChg>
      </pc:sldChg>
      <pc:sldChg chg="delSp modSp add">
        <pc:chgData name="Brian DeCook" userId="f06ccbda779038aa" providerId="LiveId" clId="{98ECA4B5-FEEC-4042-B0DF-4180FABEAACA}" dt="2018-03-13T17:31:07.730" v="107" actId="20577"/>
        <pc:sldMkLst>
          <pc:docMk/>
          <pc:sldMk cId="706824839" sldId="276"/>
        </pc:sldMkLst>
        <pc:spChg chg="mod">
          <ac:chgData name="Brian DeCook" userId="f06ccbda779038aa" providerId="LiveId" clId="{98ECA4B5-FEEC-4042-B0DF-4180FABEAACA}" dt="2018-03-13T17:30:49.146" v="103" actId="14100"/>
          <ac:spMkLst>
            <pc:docMk/>
            <pc:sldMk cId="706824839" sldId="276"/>
            <ac:spMk id="2" creationId="{00000000-0000-0000-0000-000000000000}"/>
          </ac:spMkLst>
        </pc:spChg>
        <pc:spChg chg="mod">
          <ac:chgData name="Brian DeCook" userId="f06ccbda779038aa" providerId="LiveId" clId="{98ECA4B5-FEEC-4042-B0DF-4180FABEAACA}" dt="2018-03-13T17:31:07.730" v="107" actId="20577"/>
          <ac:spMkLst>
            <pc:docMk/>
            <pc:sldMk cId="706824839" sldId="276"/>
            <ac:spMk id="3" creationId="{00000000-0000-0000-0000-000000000000}"/>
          </ac:spMkLst>
        </pc:spChg>
        <pc:picChg chg="del">
          <ac:chgData name="Brian DeCook" userId="f06ccbda779038aa" providerId="LiveId" clId="{98ECA4B5-FEEC-4042-B0DF-4180FABEAACA}" dt="2018-03-13T17:30:45.448" v="102" actId="478"/>
          <ac:picMkLst>
            <pc:docMk/>
            <pc:sldMk cId="706824839" sldId="276"/>
            <ac:picMk id="4" creationId="{00000000-0000-0000-0000-000000000000}"/>
          </ac:picMkLst>
        </pc:picChg>
      </pc:sldChg>
      <pc:sldChg chg="del">
        <pc:chgData name="Brian DeCook" userId="f06ccbda779038aa" providerId="LiveId" clId="{98ECA4B5-FEEC-4042-B0DF-4180FABEAACA}" dt="2018-03-13T16:21:14.393" v="5" actId="2696"/>
        <pc:sldMkLst>
          <pc:docMk/>
          <pc:sldMk cId="1161099861" sldId="276"/>
        </pc:sldMkLst>
      </pc:sldChg>
      <pc:sldChg chg="del">
        <pc:chgData name="Brian DeCook" userId="f06ccbda779038aa" providerId="LiveId" clId="{98ECA4B5-FEEC-4042-B0DF-4180FABEAACA}" dt="2018-03-13T16:21:14.390" v="4" actId="2696"/>
        <pc:sldMkLst>
          <pc:docMk/>
          <pc:sldMk cId="1757635945" sldId="277"/>
        </pc:sldMkLst>
      </pc:sldChg>
      <pc:sldChg chg="delSp modSp add">
        <pc:chgData name="Brian DeCook" userId="f06ccbda779038aa" providerId="LiveId" clId="{98ECA4B5-FEEC-4042-B0DF-4180FABEAACA}" dt="2018-03-13T17:31:38.060" v="113" actId="255"/>
        <pc:sldMkLst>
          <pc:docMk/>
          <pc:sldMk cId="2633406474" sldId="277"/>
        </pc:sldMkLst>
        <pc:spChg chg="mod">
          <ac:chgData name="Brian DeCook" userId="f06ccbda779038aa" providerId="LiveId" clId="{98ECA4B5-FEEC-4042-B0DF-4180FABEAACA}" dt="2018-03-13T17:31:24.020" v="111" actId="14100"/>
          <ac:spMkLst>
            <pc:docMk/>
            <pc:sldMk cId="2633406474" sldId="277"/>
            <ac:spMk id="2" creationId="{00000000-0000-0000-0000-000000000000}"/>
          </ac:spMkLst>
        </pc:spChg>
        <pc:spChg chg="mod">
          <ac:chgData name="Brian DeCook" userId="f06ccbda779038aa" providerId="LiveId" clId="{98ECA4B5-FEEC-4042-B0DF-4180FABEAACA}" dt="2018-03-13T17:31:38.060" v="113" actId="255"/>
          <ac:spMkLst>
            <pc:docMk/>
            <pc:sldMk cId="2633406474" sldId="277"/>
            <ac:spMk id="3" creationId="{00000000-0000-0000-0000-000000000000}"/>
          </ac:spMkLst>
        </pc:spChg>
        <pc:picChg chg="del">
          <ac:chgData name="Brian DeCook" userId="f06ccbda779038aa" providerId="LiveId" clId="{98ECA4B5-FEEC-4042-B0DF-4180FABEAACA}" dt="2018-03-13T17:31:18.960" v="110" actId="478"/>
          <ac:picMkLst>
            <pc:docMk/>
            <pc:sldMk cId="2633406474" sldId="277"/>
            <ac:picMk id="4" creationId="{00000000-0000-0000-0000-000000000000}"/>
          </ac:picMkLst>
        </pc:picChg>
      </pc:sldChg>
      <pc:sldChg chg="delSp modSp add">
        <pc:chgData name="Brian DeCook" userId="f06ccbda779038aa" providerId="LiveId" clId="{98ECA4B5-FEEC-4042-B0DF-4180FABEAACA}" dt="2018-03-13T17:32:04.757" v="119" actId="255"/>
        <pc:sldMkLst>
          <pc:docMk/>
          <pc:sldMk cId="2577466680" sldId="278"/>
        </pc:sldMkLst>
        <pc:spChg chg="mod">
          <ac:chgData name="Brian DeCook" userId="f06ccbda779038aa" providerId="LiveId" clId="{98ECA4B5-FEEC-4042-B0DF-4180FABEAACA}" dt="2018-03-13T17:31:53.755" v="117" actId="14100"/>
          <ac:spMkLst>
            <pc:docMk/>
            <pc:sldMk cId="2577466680" sldId="278"/>
            <ac:spMk id="2" creationId="{00000000-0000-0000-0000-000000000000}"/>
          </ac:spMkLst>
        </pc:spChg>
        <pc:spChg chg="mod">
          <ac:chgData name="Brian DeCook" userId="f06ccbda779038aa" providerId="LiveId" clId="{98ECA4B5-FEEC-4042-B0DF-4180FABEAACA}" dt="2018-03-13T17:32:04.757" v="119" actId="255"/>
          <ac:spMkLst>
            <pc:docMk/>
            <pc:sldMk cId="2577466680" sldId="278"/>
            <ac:spMk id="3" creationId="{00000000-0000-0000-0000-000000000000}"/>
          </ac:spMkLst>
        </pc:spChg>
        <pc:picChg chg="del">
          <ac:chgData name="Brian DeCook" userId="f06ccbda779038aa" providerId="LiveId" clId="{98ECA4B5-FEEC-4042-B0DF-4180FABEAACA}" dt="2018-03-13T17:31:49.941" v="116" actId="478"/>
          <ac:picMkLst>
            <pc:docMk/>
            <pc:sldMk cId="2577466680" sldId="278"/>
            <ac:picMk id="4" creationId="{00000000-0000-0000-0000-000000000000}"/>
          </ac:picMkLst>
        </pc:picChg>
      </pc:sldChg>
      <pc:sldChg chg="del">
        <pc:chgData name="Brian DeCook" userId="f06ccbda779038aa" providerId="LiveId" clId="{98ECA4B5-FEEC-4042-B0DF-4180FABEAACA}" dt="2018-03-13T16:21:14.388" v="3" actId="2696"/>
        <pc:sldMkLst>
          <pc:docMk/>
          <pc:sldMk cId="2581322241" sldId="278"/>
        </pc:sldMkLst>
      </pc:sldChg>
      <pc:sldChg chg="del">
        <pc:chgData name="Brian DeCook" userId="f06ccbda779038aa" providerId="LiveId" clId="{98ECA4B5-FEEC-4042-B0DF-4180FABEAACA}" dt="2018-03-13T16:21:14.384" v="2" actId="2696"/>
        <pc:sldMkLst>
          <pc:docMk/>
          <pc:sldMk cId="777402075" sldId="279"/>
        </pc:sldMkLst>
      </pc:sldChg>
      <pc:sldChg chg="delSp modSp add">
        <pc:chgData name="Brian DeCook" userId="f06ccbda779038aa" providerId="LiveId" clId="{98ECA4B5-FEEC-4042-B0DF-4180FABEAACA}" dt="2018-03-13T17:32:40.493" v="125" actId="255"/>
        <pc:sldMkLst>
          <pc:docMk/>
          <pc:sldMk cId="1391032012" sldId="279"/>
        </pc:sldMkLst>
        <pc:spChg chg="mod">
          <ac:chgData name="Brian DeCook" userId="f06ccbda779038aa" providerId="LiveId" clId="{98ECA4B5-FEEC-4042-B0DF-4180FABEAACA}" dt="2018-03-13T17:32:31.257" v="123" actId="14100"/>
          <ac:spMkLst>
            <pc:docMk/>
            <pc:sldMk cId="1391032012" sldId="279"/>
            <ac:spMk id="2" creationId="{00000000-0000-0000-0000-000000000000}"/>
          </ac:spMkLst>
        </pc:spChg>
        <pc:spChg chg="mod">
          <ac:chgData name="Brian DeCook" userId="f06ccbda779038aa" providerId="LiveId" clId="{98ECA4B5-FEEC-4042-B0DF-4180FABEAACA}" dt="2018-03-13T17:32:40.493" v="125" actId="255"/>
          <ac:spMkLst>
            <pc:docMk/>
            <pc:sldMk cId="1391032012" sldId="279"/>
            <ac:spMk id="3" creationId="{00000000-0000-0000-0000-000000000000}"/>
          </ac:spMkLst>
        </pc:spChg>
        <pc:picChg chg="del">
          <ac:chgData name="Brian DeCook" userId="f06ccbda779038aa" providerId="LiveId" clId="{98ECA4B5-FEEC-4042-B0DF-4180FABEAACA}" dt="2018-03-13T17:32:26.961" v="122" actId="478"/>
          <ac:picMkLst>
            <pc:docMk/>
            <pc:sldMk cId="1391032012" sldId="279"/>
            <ac:picMk id="4" creationId="{00000000-0000-0000-0000-000000000000}"/>
          </ac:picMkLst>
        </pc:picChg>
      </pc:sldChg>
      <pc:sldChg chg="del">
        <pc:chgData name="Brian DeCook" userId="f06ccbda779038aa" providerId="LiveId" clId="{98ECA4B5-FEEC-4042-B0DF-4180FABEAACA}" dt="2018-03-13T16:21:14.376" v="1" actId="2696"/>
        <pc:sldMkLst>
          <pc:docMk/>
          <pc:sldMk cId="3901745838" sldId="280"/>
        </pc:sldMkLst>
      </pc:sldChg>
      <pc:sldChg chg="delSp modSp add">
        <pc:chgData name="Brian DeCook" userId="f06ccbda779038aa" providerId="LiveId" clId="{98ECA4B5-FEEC-4042-B0DF-4180FABEAACA}" dt="2018-03-13T17:33:07.712" v="131" actId="255"/>
        <pc:sldMkLst>
          <pc:docMk/>
          <pc:sldMk cId="4165388234" sldId="280"/>
        </pc:sldMkLst>
        <pc:spChg chg="mod">
          <ac:chgData name="Brian DeCook" userId="f06ccbda779038aa" providerId="LiveId" clId="{98ECA4B5-FEEC-4042-B0DF-4180FABEAACA}" dt="2018-03-13T17:32:56.202" v="129" actId="14100"/>
          <ac:spMkLst>
            <pc:docMk/>
            <pc:sldMk cId="4165388234" sldId="280"/>
            <ac:spMk id="2" creationId="{00000000-0000-0000-0000-000000000000}"/>
          </ac:spMkLst>
        </pc:spChg>
        <pc:spChg chg="mod">
          <ac:chgData name="Brian DeCook" userId="f06ccbda779038aa" providerId="LiveId" clId="{98ECA4B5-FEEC-4042-B0DF-4180FABEAACA}" dt="2018-03-13T17:33:07.712" v="131" actId="255"/>
          <ac:spMkLst>
            <pc:docMk/>
            <pc:sldMk cId="4165388234" sldId="280"/>
            <ac:spMk id="3" creationId="{00000000-0000-0000-0000-000000000000}"/>
          </ac:spMkLst>
        </pc:spChg>
        <pc:picChg chg="del">
          <ac:chgData name="Brian DeCook" userId="f06ccbda779038aa" providerId="LiveId" clId="{98ECA4B5-FEEC-4042-B0DF-4180FABEAACA}" dt="2018-03-13T17:32:52.225" v="128" actId="478"/>
          <ac:picMkLst>
            <pc:docMk/>
            <pc:sldMk cId="4165388234" sldId="280"/>
            <ac:picMk id="4" creationId="{00000000-0000-0000-0000-000000000000}"/>
          </ac:picMkLst>
        </pc:picChg>
      </pc:sldChg>
      <pc:sldChg chg="delSp modSp add">
        <pc:chgData name="Brian DeCook" userId="f06ccbda779038aa" providerId="LiveId" clId="{98ECA4B5-FEEC-4042-B0DF-4180FABEAACA}" dt="2018-03-13T17:36:14.570" v="168" actId="5793"/>
        <pc:sldMkLst>
          <pc:docMk/>
          <pc:sldMk cId="3035786598" sldId="281"/>
        </pc:sldMkLst>
        <pc:spChg chg="mod">
          <ac:chgData name="Brian DeCook" userId="f06ccbda779038aa" providerId="LiveId" clId="{98ECA4B5-FEEC-4042-B0DF-4180FABEAACA}" dt="2018-03-13T17:33:32.584" v="135" actId="14100"/>
          <ac:spMkLst>
            <pc:docMk/>
            <pc:sldMk cId="3035786598" sldId="281"/>
            <ac:spMk id="2" creationId="{00000000-0000-0000-0000-000000000000}"/>
          </ac:spMkLst>
        </pc:spChg>
        <pc:spChg chg="mod">
          <ac:chgData name="Brian DeCook" userId="f06ccbda779038aa" providerId="LiveId" clId="{98ECA4B5-FEEC-4042-B0DF-4180FABEAACA}" dt="2018-03-13T17:36:14.570" v="168" actId="5793"/>
          <ac:spMkLst>
            <pc:docMk/>
            <pc:sldMk cId="3035786598" sldId="281"/>
            <ac:spMk id="3" creationId="{00000000-0000-0000-0000-000000000000}"/>
          </ac:spMkLst>
        </pc:spChg>
        <pc:picChg chg="del">
          <ac:chgData name="Brian DeCook" userId="f06ccbda779038aa" providerId="LiveId" clId="{98ECA4B5-FEEC-4042-B0DF-4180FABEAACA}" dt="2018-03-13T17:33:28.692" v="134" actId="478"/>
          <ac:picMkLst>
            <pc:docMk/>
            <pc:sldMk cId="3035786598" sldId="281"/>
            <ac:picMk id="4" creationId="{00000000-0000-0000-0000-000000000000}"/>
          </ac:picMkLst>
        </pc:picChg>
      </pc:sldChg>
      <pc:sldChg chg="modSp add del">
        <pc:chgData name="Brian DeCook" userId="f06ccbda779038aa" providerId="LiveId" clId="{98ECA4B5-FEEC-4042-B0DF-4180FABEAACA}" dt="2018-03-13T17:34:53.254" v="153" actId="2696"/>
        <pc:sldMkLst>
          <pc:docMk/>
          <pc:sldMk cId="3592950326" sldId="282"/>
        </pc:sldMkLst>
        <pc:spChg chg="mod">
          <ac:chgData name="Brian DeCook" userId="f06ccbda779038aa" providerId="LiveId" clId="{98ECA4B5-FEEC-4042-B0DF-4180FABEAACA}" dt="2018-03-13T17:34:05.257" v="139"/>
          <ac:spMkLst>
            <pc:docMk/>
            <pc:sldMk cId="3592950326" sldId="282"/>
            <ac:spMk id="3" creationId="{00000000-0000-0000-0000-000000000000}"/>
          </ac:spMkLst>
        </pc:spChg>
      </pc:sldChg>
      <pc:sldChg chg="modSp add del">
        <pc:chgData name="Brian DeCook" userId="f06ccbda779038aa" providerId="LiveId" clId="{98ECA4B5-FEEC-4042-B0DF-4180FABEAACA}" dt="2018-03-13T17:36:24.872" v="169" actId="2696"/>
        <pc:sldMkLst>
          <pc:docMk/>
          <pc:sldMk cId="329189615" sldId="283"/>
        </pc:sldMkLst>
        <pc:spChg chg="mod">
          <ac:chgData name="Brian DeCook" userId="f06ccbda779038aa" providerId="LiveId" clId="{98ECA4B5-FEEC-4042-B0DF-4180FABEAACA}" dt="2018-03-13T17:35:11.663" v="157"/>
          <ac:spMkLst>
            <pc:docMk/>
            <pc:sldMk cId="329189615" sldId="283"/>
            <ac:spMk id="3" creationId="{00000000-0000-0000-0000-000000000000}"/>
          </ac:spMkLst>
        </pc:spChg>
      </pc:sldChg>
      <pc:sldChg chg="delSp modSp add">
        <pc:chgData name="Brian DeCook" userId="f06ccbda779038aa" providerId="LiveId" clId="{98ECA4B5-FEEC-4042-B0DF-4180FABEAACA}" dt="2018-03-13T17:36:49.540" v="175" actId="255"/>
        <pc:sldMkLst>
          <pc:docMk/>
          <pc:sldMk cId="296625820" sldId="284"/>
        </pc:sldMkLst>
        <pc:spChg chg="mod">
          <ac:chgData name="Brian DeCook" userId="f06ccbda779038aa" providerId="LiveId" clId="{98ECA4B5-FEEC-4042-B0DF-4180FABEAACA}" dt="2018-03-13T17:36:39.641" v="173" actId="14100"/>
          <ac:spMkLst>
            <pc:docMk/>
            <pc:sldMk cId="296625820" sldId="284"/>
            <ac:spMk id="2" creationId="{00000000-0000-0000-0000-000000000000}"/>
          </ac:spMkLst>
        </pc:spChg>
        <pc:spChg chg="mod">
          <ac:chgData name="Brian DeCook" userId="f06ccbda779038aa" providerId="LiveId" clId="{98ECA4B5-FEEC-4042-B0DF-4180FABEAACA}" dt="2018-03-13T17:36:49.540" v="175" actId="255"/>
          <ac:spMkLst>
            <pc:docMk/>
            <pc:sldMk cId="296625820" sldId="284"/>
            <ac:spMk id="3" creationId="{00000000-0000-0000-0000-000000000000}"/>
          </ac:spMkLst>
        </pc:spChg>
        <pc:picChg chg="del">
          <ac:chgData name="Brian DeCook" userId="f06ccbda779038aa" providerId="LiveId" clId="{98ECA4B5-FEEC-4042-B0DF-4180FABEAACA}" dt="2018-03-13T17:36:36.004" v="172" actId="478"/>
          <ac:picMkLst>
            <pc:docMk/>
            <pc:sldMk cId="296625820" sldId="284"/>
            <ac:picMk id="4" creationId="{00000000-0000-0000-0000-000000000000}"/>
          </ac:picMkLst>
        </pc:picChg>
      </pc:sldChg>
      <pc:sldChg chg="delSp modSp add">
        <pc:chgData name="Brian DeCook" userId="f06ccbda779038aa" providerId="LiveId" clId="{98ECA4B5-FEEC-4042-B0DF-4180FABEAACA}" dt="2018-03-13T17:37:23.344" v="181" actId="255"/>
        <pc:sldMkLst>
          <pc:docMk/>
          <pc:sldMk cId="888533907" sldId="285"/>
        </pc:sldMkLst>
        <pc:spChg chg="mod">
          <ac:chgData name="Brian DeCook" userId="f06ccbda779038aa" providerId="LiveId" clId="{98ECA4B5-FEEC-4042-B0DF-4180FABEAACA}" dt="2018-03-13T17:37:12.225" v="179" actId="14100"/>
          <ac:spMkLst>
            <pc:docMk/>
            <pc:sldMk cId="888533907" sldId="285"/>
            <ac:spMk id="2" creationId="{00000000-0000-0000-0000-000000000000}"/>
          </ac:spMkLst>
        </pc:spChg>
        <pc:spChg chg="mod">
          <ac:chgData name="Brian DeCook" userId="f06ccbda779038aa" providerId="LiveId" clId="{98ECA4B5-FEEC-4042-B0DF-4180FABEAACA}" dt="2018-03-13T17:37:23.344" v="181" actId="255"/>
          <ac:spMkLst>
            <pc:docMk/>
            <pc:sldMk cId="888533907" sldId="285"/>
            <ac:spMk id="3" creationId="{00000000-0000-0000-0000-000000000000}"/>
          </ac:spMkLst>
        </pc:spChg>
        <pc:picChg chg="del">
          <ac:chgData name="Brian DeCook" userId="f06ccbda779038aa" providerId="LiveId" clId="{98ECA4B5-FEEC-4042-B0DF-4180FABEAACA}" dt="2018-03-13T17:37:08.554" v="178" actId="478"/>
          <ac:picMkLst>
            <pc:docMk/>
            <pc:sldMk cId="888533907" sldId="285"/>
            <ac:picMk id="4" creationId="{00000000-0000-0000-0000-000000000000}"/>
          </ac:picMkLst>
        </pc:picChg>
      </pc:sldChg>
      <pc:sldChg chg="delSp modSp add">
        <pc:chgData name="Brian DeCook" userId="f06ccbda779038aa" providerId="LiveId" clId="{98ECA4B5-FEEC-4042-B0DF-4180FABEAACA}" dt="2018-03-13T17:37:59.424" v="187" actId="255"/>
        <pc:sldMkLst>
          <pc:docMk/>
          <pc:sldMk cId="2885487277" sldId="286"/>
        </pc:sldMkLst>
        <pc:spChg chg="mod">
          <ac:chgData name="Brian DeCook" userId="f06ccbda779038aa" providerId="LiveId" clId="{98ECA4B5-FEEC-4042-B0DF-4180FABEAACA}" dt="2018-03-13T17:37:48.320" v="185" actId="14100"/>
          <ac:spMkLst>
            <pc:docMk/>
            <pc:sldMk cId="2885487277" sldId="286"/>
            <ac:spMk id="2" creationId="{00000000-0000-0000-0000-000000000000}"/>
          </ac:spMkLst>
        </pc:spChg>
        <pc:spChg chg="mod">
          <ac:chgData name="Brian DeCook" userId="f06ccbda779038aa" providerId="LiveId" clId="{98ECA4B5-FEEC-4042-B0DF-4180FABEAACA}" dt="2018-03-13T17:37:59.424" v="187" actId="255"/>
          <ac:spMkLst>
            <pc:docMk/>
            <pc:sldMk cId="2885487277" sldId="286"/>
            <ac:spMk id="3" creationId="{00000000-0000-0000-0000-000000000000}"/>
          </ac:spMkLst>
        </pc:spChg>
        <pc:picChg chg="del">
          <ac:chgData name="Brian DeCook" userId="f06ccbda779038aa" providerId="LiveId" clId="{98ECA4B5-FEEC-4042-B0DF-4180FABEAACA}" dt="2018-03-13T17:37:44.571" v="184" actId="478"/>
          <ac:picMkLst>
            <pc:docMk/>
            <pc:sldMk cId="2885487277" sldId="286"/>
            <ac:picMk id="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BE156-1082-429A-AA28-08FA051A3AD9}" type="datetimeFigureOut">
              <a:rPr lang="en-US" smtClean="0"/>
              <a:t>3/31/18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5C191-FCB4-458C-83A5-7DAF56A63B88}" type="slidenum">
              <a:rPr lang="en-US" smtClean="0"/>
              <a:t>‹#›</a:t>
            </a:fld>
            <a:endParaRPr lang="en-US"/>
          </a:p>
        </p:txBody>
      </p:sp>
    </p:spTree>
    <p:extLst>
      <p:ext uri="{BB962C8B-B14F-4D97-AF65-F5344CB8AC3E}">
        <p14:creationId xmlns:p14="http://schemas.microsoft.com/office/powerpoint/2010/main" val="1804643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4"/>
            <a:ext cx="8797446" cy="2027763"/>
          </a:xfrm>
        </p:spPr>
        <p:txBody>
          <a:bodyPr>
            <a:noAutofit/>
          </a:bodyPr>
          <a:lstStyle/>
          <a:p>
            <a:r>
              <a:rPr lang="en-US" dirty="0"/>
              <a:t>Lecture </a:t>
            </a:r>
            <a:r>
              <a:rPr lang="en-US" dirty="0" smtClean="0"/>
              <a:t>22</a:t>
            </a:r>
            <a:endParaRPr lang="en-US" dirty="0"/>
          </a:p>
          <a:p>
            <a:r>
              <a:rPr lang="en-US" dirty="0"/>
              <a:t>Pursuing a Healthy </a:t>
            </a:r>
            <a:r>
              <a:rPr lang="en-US" dirty="0" smtClean="0"/>
              <a:t>Perspective on Conflict</a:t>
            </a:r>
          </a:p>
          <a:p>
            <a:r>
              <a:rPr lang="en-US" dirty="0" smtClean="0"/>
              <a:t>Part 3</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334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God’s Word declares God’s truth. </a:t>
            </a:r>
            <a:endParaRPr lang="en-US" dirty="0" smtClean="0">
              <a:latin typeface="Calibri Bold" charset="0"/>
              <a:cs typeface="Calibri Bold" charset="0"/>
              <a:sym typeface="Calibri Bold" charset="0"/>
            </a:endParaRPr>
          </a:p>
          <a:p>
            <a:r>
              <a:rPr lang="en-US" dirty="0" smtClean="0">
                <a:latin typeface="Calibri Bold" charset="0"/>
                <a:cs typeface="Calibri Bold" charset="0"/>
                <a:sym typeface="Calibri Bold" charset="0"/>
              </a:rPr>
              <a:t>Hearing God’s truth produces faith.</a:t>
            </a:r>
            <a:endParaRPr lang="en-US" dirty="0" smtClean="0"/>
          </a:p>
        </p:txBody>
      </p:sp>
    </p:spTree>
    <p:extLst>
      <p:ext uri="{BB962C8B-B14F-4D97-AF65-F5344CB8AC3E}">
        <p14:creationId xmlns:p14="http://schemas.microsoft.com/office/powerpoint/2010/main" val="2931427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God’s Word declares God’s truth. </a:t>
            </a:r>
            <a:endParaRPr lang="en-US" dirty="0" smtClean="0">
              <a:latin typeface="Calibri Bold" charset="0"/>
              <a:cs typeface="Calibri Bold" charset="0"/>
              <a:sym typeface="Calibri Bold" charset="0"/>
            </a:endParaRPr>
          </a:p>
          <a:p>
            <a:r>
              <a:rPr lang="en-US" dirty="0" smtClean="0">
                <a:latin typeface="Calibri Bold" charset="0"/>
                <a:cs typeface="Calibri Bold" charset="0"/>
                <a:sym typeface="Calibri Bold" charset="0"/>
              </a:rPr>
              <a:t>Hearing God’s truth produces faith.</a:t>
            </a:r>
          </a:p>
          <a:p>
            <a:r>
              <a:rPr lang="en-US" dirty="0" smtClean="0">
                <a:latin typeface="Calibri Bold" charset="0"/>
                <a:cs typeface="Calibri Bold" charset="0"/>
                <a:sym typeface="Calibri Bold" charset="0"/>
              </a:rPr>
              <a:t>“The truth that God’s Word declares will not profit you unless you mix it with the faith that the Word of God produces.” </a:t>
            </a:r>
            <a:r>
              <a:rPr lang="mr-IN" dirty="0" smtClean="0">
                <a:latin typeface="Calibri Bold" charset="0"/>
                <a:cs typeface="Calibri Bold" charset="0"/>
                <a:sym typeface="Calibri Bold" charset="0"/>
              </a:rPr>
              <a:t>–</a:t>
            </a:r>
            <a:r>
              <a:rPr lang="en-US" dirty="0" smtClean="0">
                <a:latin typeface="Calibri Bold" charset="0"/>
                <a:cs typeface="Calibri Bold" charset="0"/>
                <a:sym typeface="Calibri Bold" charset="0"/>
              </a:rPr>
              <a:t> Ian Thomas</a:t>
            </a:r>
          </a:p>
        </p:txBody>
      </p:sp>
    </p:spTree>
    <p:extLst>
      <p:ext uri="{BB962C8B-B14F-4D97-AF65-F5344CB8AC3E}">
        <p14:creationId xmlns:p14="http://schemas.microsoft.com/office/powerpoint/2010/main" val="3829829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God’s Word declares God’s truth. </a:t>
            </a:r>
            <a:endParaRPr lang="en-US" dirty="0" smtClean="0">
              <a:latin typeface="Calibri Bold" charset="0"/>
              <a:cs typeface="Calibri Bold" charset="0"/>
              <a:sym typeface="Calibri Bold" charset="0"/>
            </a:endParaRPr>
          </a:p>
          <a:p>
            <a:r>
              <a:rPr lang="en-US" dirty="0" smtClean="0">
                <a:latin typeface="Calibri Bold" charset="0"/>
                <a:cs typeface="Calibri Bold" charset="0"/>
                <a:sym typeface="Calibri Bold" charset="0"/>
              </a:rPr>
              <a:t>Hearing God’s truth produces faith.</a:t>
            </a:r>
          </a:p>
          <a:p>
            <a:r>
              <a:rPr lang="en-US" dirty="0" smtClean="0">
                <a:latin typeface="Calibri Bold" charset="0"/>
                <a:cs typeface="Calibri Bold" charset="0"/>
                <a:sym typeface="Calibri Bold" charset="0"/>
              </a:rPr>
              <a:t>“The truth that God’s Word declares will not profit you unless you mix it with the faith that the Word of God produces.” </a:t>
            </a:r>
            <a:r>
              <a:rPr lang="mr-IN" dirty="0" smtClean="0">
                <a:latin typeface="Calibri Bold" charset="0"/>
                <a:cs typeface="Calibri Bold" charset="0"/>
                <a:sym typeface="Calibri Bold" charset="0"/>
              </a:rPr>
              <a:t>–</a:t>
            </a:r>
            <a:r>
              <a:rPr lang="en-US" dirty="0" smtClean="0">
                <a:latin typeface="Calibri Bold" charset="0"/>
                <a:cs typeface="Calibri Bold" charset="0"/>
                <a:sym typeface="Calibri Bold" charset="0"/>
              </a:rPr>
              <a:t> Ian Thomas</a:t>
            </a:r>
          </a:p>
          <a:p>
            <a:pPr lvl="1"/>
            <a:r>
              <a:rPr lang="en-US" dirty="0"/>
              <a:t>For indeed the gospel was preached to us as well as to them; but the word which they heard did not profit them, not being mixed with faith in those who heard it. Hebrews 4:</a:t>
            </a:r>
            <a:r>
              <a:rPr lang="en-US" dirty="0" smtClean="0"/>
              <a:t>2</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147483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Faith impacts our actions and our </a:t>
            </a:r>
            <a:r>
              <a:rPr lang="en-US" dirty="0" smtClean="0"/>
              <a:t>words.</a:t>
            </a:r>
          </a:p>
          <a:p>
            <a:pPr lvl="1"/>
            <a:r>
              <a:rPr lang="en-US" i="1" dirty="0"/>
              <a:t>In the same way, faith by itself, if it is not accompanied by action, is dead. James 2:</a:t>
            </a:r>
            <a:r>
              <a:rPr lang="en-US" i="1" dirty="0" smtClean="0"/>
              <a:t>17</a:t>
            </a:r>
          </a:p>
          <a:p>
            <a:pPr lvl="1"/>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2759786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Faith in Jesus Christ is a shield of protection in the spiritual war between the wildfire and the Peacefire.</a:t>
            </a:r>
          </a:p>
          <a:p>
            <a:pPr lvl="1"/>
            <a:r>
              <a:rPr lang="en-US" i="1" dirty="0" smtClean="0"/>
              <a:t> </a:t>
            </a:r>
            <a:r>
              <a:rPr lang="en-US" i="1" dirty="0"/>
              <a:t>… take up the shield of faith, with which you can extinguish all the flaming arrows of the evil one. Eph. 6:</a:t>
            </a:r>
            <a:r>
              <a:rPr lang="en-US" i="1" dirty="0" smtClean="0"/>
              <a:t>16</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3987761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Our faith is in Jesus Christ, not in worldly wisdom or man’s abilities and talents</a:t>
            </a:r>
            <a:r>
              <a:rPr lang="en-US" dirty="0" smtClean="0"/>
              <a:t>.</a:t>
            </a:r>
            <a:endParaRPr lang="en-US" i="1" dirty="0" smtClean="0"/>
          </a:p>
          <a:p>
            <a:pPr lvl="1"/>
            <a:r>
              <a:rPr lang="en-US" i="1" dirty="0"/>
              <a:t>My message and my preaching were not with wise and persuasive words, but with a demonstration of the Spirit’s power, so that your faith might not rest on human wisdom, but on God’s power. 1 Corinthians 2:4-</a:t>
            </a:r>
            <a:r>
              <a:rPr lang="en-US" i="1" dirty="0" smtClean="0"/>
              <a:t>5</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596655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Conflict wildfires test and refine our faith. </a:t>
            </a:r>
            <a:endParaRPr lang="en-US" dirty="0" smtClean="0"/>
          </a:p>
          <a:p>
            <a:pPr lvl="1"/>
            <a:r>
              <a:rPr lang="en-US" i="1" dirty="0"/>
              <a:t>In all this you greatly rejoice, though now for a little while you may have had to suffer grief in all kinds of trials. These have come so that the proven genuineness of your faith—of greater worth than gold, which perishes even though refined by fire—may result in praise, glory and honor when Jesus Christ is revealed. 1 Peter 1:6-</a:t>
            </a:r>
            <a:r>
              <a:rPr lang="en-US" i="1" dirty="0" smtClean="0"/>
              <a:t>7</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900241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When we focus on the wildfire rather than seek the Lord’s presence, </a:t>
            </a:r>
            <a:r>
              <a:rPr lang="en-US" dirty="0" smtClean="0"/>
              <a:t>the things in the wildfire can lead us </a:t>
            </a:r>
            <a:r>
              <a:rPr lang="en-US" dirty="0"/>
              <a:t>away from </a:t>
            </a:r>
            <a:r>
              <a:rPr lang="en-US" dirty="0" smtClean="0"/>
              <a:t>faith.</a:t>
            </a:r>
          </a:p>
          <a:p>
            <a:pPr lvl="1"/>
            <a:r>
              <a:rPr lang="en-US" dirty="0"/>
              <a:t>For the love of money is a root of all kinds of evil. Some people, eager for money, have wandered from the faith and pierced themselves with many </a:t>
            </a:r>
            <a:r>
              <a:rPr lang="en-US" dirty="0" err="1"/>
              <a:t>griefs</a:t>
            </a:r>
            <a:r>
              <a:rPr lang="en-US" dirty="0"/>
              <a:t>. 1 Timothy 6:</a:t>
            </a:r>
            <a:r>
              <a:rPr lang="en-US" dirty="0" smtClean="0"/>
              <a:t>10</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4071521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Seeking the Lord’s presence encourages us to respond to conflict by making faith </a:t>
            </a:r>
            <a:r>
              <a:rPr lang="en-US" dirty="0" smtClean="0"/>
              <a:t>choices </a:t>
            </a:r>
            <a:r>
              <a:rPr lang="mr-IN" dirty="0" smtClean="0"/>
              <a:t>–</a:t>
            </a:r>
            <a:r>
              <a:rPr lang="en-US" dirty="0" smtClean="0"/>
              <a:t> restorative choices </a:t>
            </a:r>
            <a:r>
              <a:rPr lang="mr-IN" dirty="0" smtClean="0"/>
              <a:t>–</a:t>
            </a:r>
            <a:r>
              <a:rPr lang="en-US" dirty="0" smtClean="0"/>
              <a:t> transformational choices - </a:t>
            </a:r>
            <a:r>
              <a:rPr lang="en-US" dirty="0"/>
              <a:t>that are grounded in our relationship with Jesus Christ, rather than making </a:t>
            </a:r>
            <a:r>
              <a:rPr lang="en-US" dirty="0" smtClean="0"/>
              <a:t>shallow choices </a:t>
            </a:r>
            <a:r>
              <a:rPr lang="en-US" dirty="0"/>
              <a:t>motivated by the circumstances or emotions generated in the wildfire. </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2398208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a:t>
            </a:r>
            <a:r>
              <a:rPr lang="en-US" dirty="0" smtClean="0"/>
              <a:t>22</a:t>
            </a:r>
            <a:endParaRPr lang="en-US" dirty="0"/>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8"/>
            <a:ext cx="7886700" cy="4802186"/>
          </a:xfrm>
        </p:spPr>
        <p:txBody>
          <a:bodyPr anchor="ctr">
            <a:noAutofit/>
          </a:bodyPr>
          <a:lstStyle/>
          <a:p>
            <a:r>
              <a:rPr lang="en-US" dirty="0"/>
              <a:t>The third attribute of a person God can use in conflict is faith. </a:t>
            </a:r>
          </a:p>
          <a:p>
            <a:r>
              <a:rPr lang="en-US" dirty="0"/>
              <a:t>It is impossible to please God without faith. </a:t>
            </a:r>
          </a:p>
          <a:p>
            <a:r>
              <a:rPr lang="en-US" dirty="0"/>
              <a:t>Faith grows by hearing and applying God’s Word in our lives. </a:t>
            </a:r>
          </a:p>
          <a:p>
            <a:r>
              <a:rPr lang="en-US" dirty="0"/>
              <a:t>Faith influences our words and actions in conflict. </a:t>
            </a:r>
          </a:p>
        </p:txBody>
      </p:sp>
    </p:spTree>
    <p:extLst>
      <p:ext uri="{BB962C8B-B14F-4D97-AF65-F5344CB8AC3E}">
        <p14:creationId xmlns:p14="http://schemas.microsoft.com/office/powerpoint/2010/main" val="2771055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Four attributes of a person God can use as His ambassador in a conflict wildfire.</a:t>
            </a:r>
            <a:endParaRPr lang="en-US" dirty="0"/>
          </a:p>
        </p:txBody>
      </p:sp>
    </p:spTree>
    <p:extLst>
      <p:ext uri="{BB962C8B-B14F-4D97-AF65-F5344CB8AC3E}">
        <p14:creationId xmlns:p14="http://schemas.microsoft.com/office/powerpoint/2010/main" val="3256159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a:t>
            </a:r>
            <a:r>
              <a:rPr lang="en-US" dirty="0" smtClean="0"/>
              <a:t>22</a:t>
            </a:r>
            <a:endParaRPr lang="en-US" dirty="0"/>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8"/>
            <a:ext cx="7886700" cy="4802186"/>
          </a:xfrm>
        </p:spPr>
        <p:txBody>
          <a:bodyPr anchor="ctr">
            <a:noAutofit/>
          </a:bodyPr>
          <a:lstStyle/>
          <a:p>
            <a:r>
              <a:rPr lang="en-US" dirty="0" smtClean="0"/>
              <a:t>At the Peacefire, our faith is in Jesus </a:t>
            </a:r>
            <a:r>
              <a:rPr lang="en-US" dirty="0" smtClean="0"/>
              <a:t>Christ</a:t>
            </a:r>
            <a:r>
              <a:rPr lang="en-US" dirty="0" smtClean="0"/>
              <a:t>, not worldly wisdom or our abilities and talents.</a:t>
            </a:r>
          </a:p>
          <a:p>
            <a:r>
              <a:rPr lang="en-US" dirty="0" smtClean="0"/>
              <a:t>Conflict wildfires test our faith.</a:t>
            </a:r>
          </a:p>
          <a:p>
            <a:r>
              <a:rPr lang="en-US" dirty="0" smtClean="0"/>
              <a:t>Seeking the Lord’s presence encourages us to respond to conflict by making faith choices that are grounded in our relationship with Jesus Christ, rather than choices based on wildfire circumstances.</a:t>
            </a:r>
            <a:endParaRPr lang="en-US" dirty="0"/>
          </a:p>
        </p:txBody>
      </p:sp>
    </p:spTree>
    <p:extLst>
      <p:ext uri="{BB962C8B-B14F-4D97-AF65-F5344CB8AC3E}">
        <p14:creationId xmlns:p14="http://schemas.microsoft.com/office/powerpoint/2010/main" val="46482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Four attributes of a person God can use as His ambassador in a conflict wildfire.</a:t>
            </a:r>
          </a:p>
          <a:p>
            <a:r>
              <a:rPr lang="en-US" dirty="0" smtClean="0"/>
              <a:t>The first attribute is humility.</a:t>
            </a:r>
            <a:endParaRPr lang="en-US" dirty="0"/>
          </a:p>
        </p:txBody>
      </p:sp>
    </p:spTree>
    <p:extLst>
      <p:ext uri="{BB962C8B-B14F-4D97-AF65-F5344CB8AC3E}">
        <p14:creationId xmlns:p14="http://schemas.microsoft.com/office/powerpoint/2010/main" val="3348847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Four attributes of a person God can use as His ambassador in a conflict wildfire.</a:t>
            </a:r>
          </a:p>
          <a:p>
            <a:r>
              <a:rPr lang="en-US" dirty="0" smtClean="0"/>
              <a:t>The first attribute is humility.</a:t>
            </a:r>
          </a:p>
          <a:p>
            <a:r>
              <a:rPr lang="en-US" dirty="0" smtClean="0"/>
              <a:t>The second attribute is a desire to please God.</a:t>
            </a:r>
            <a:endParaRPr lang="en-US" dirty="0"/>
          </a:p>
        </p:txBody>
      </p:sp>
    </p:spTree>
    <p:extLst>
      <p:ext uri="{BB962C8B-B14F-4D97-AF65-F5344CB8AC3E}">
        <p14:creationId xmlns:p14="http://schemas.microsoft.com/office/powerpoint/2010/main" val="356638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Four attributes of a person God can use as His ambassador in a conflict wildfire.</a:t>
            </a:r>
          </a:p>
          <a:p>
            <a:r>
              <a:rPr lang="en-US" dirty="0" smtClean="0"/>
              <a:t>The first attribute is humility.</a:t>
            </a:r>
          </a:p>
          <a:p>
            <a:r>
              <a:rPr lang="en-US" dirty="0" smtClean="0"/>
              <a:t>The second attribute is a desire to please God.</a:t>
            </a:r>
          </a:p>
          <a:p>
            <a:r>
              <a:rPr lang="en-US" dirty="0" smtClean="0"/>
              <a:t>The third attribute is faith.</a:t>
            </a:r>
            <a:endParaRPr lang="en-US" dirty="0"/>
          </a:p>
        </p:txBody>
      </p:sp>
    </p:spTree>
    <p:extLst>
      <p:ext uri="{BB962C8B-B14F-4D97-AF65-F5344CB8AC3E}">
        <p14:creationId xmlns:p14="http://schemas.microsoft.com/office/powerpoint/2010/main" val="3500061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Even if we have the desire to please God, it is impossible to please Him without faith.</a:t>
            </a:r>
          </a:p>
          <a:p>
            <a:pPr lvl="1"/>
            <a:r>
              <a:rPr lang="en-US" i="1" dirty="0"/>
              <a:t>And without faith it is impossible to please God, because anyone who comes to him must believe that he exists and that he rewards those who earnestly seek him. Hebrews 11:</a:t>
            </a:r>
            <a:r>
              <a:rPr lang="en-US" i="1" dirty="0" smtClean="0"/>
              <a:t>6</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49984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Like humility and a desire to please God, faith is a gift from </a:t>
            </a:r>
            <a:r>
              <a:rPr lang="en-US" dirty="0" smtClean="0"/>
              <a:t>God.</a:t>
            </a:r>
          </a:p>
          <a:p>
            <a:pPr lvl="1"/>
            <a:r>
              <a:rPr lang="en-US" i="1" dirty="0"/>
              <a:t>For it is by grace you have been saved, through faith—and this is not from yourselves, it is the gift of God— not by works, so that no one can boast. Ephesians 2:8-</a:t>
            </a:r>
            <a:r>
              <a:rPr lang="en-US" i="1" dirty="0" smtClean="0"/>
              <a:t>9</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340907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a:t>Faith is produced by hearing God’s word. </a:t>
            </a:r>
            <a:endParaRPr lang="en-US" dirty="0" smtClean="0"/>
          </a:p>
          <a:p>
            <a:pPr lvl="1"/>
            <a:r>
              <a:rPr lang="en-US" i="1" dirty="0"/>
              <a:t>Consequently, faith comes from hearing the message, and the message is heard through the word about Christ. Romans 10:</a:t>
            </a:r>
            <a:r>
              <a:rPr lang="en-US" i="1" dirty="0" smtClean="0"/>
              <a:t>17</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398987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chor="ctr"/>
          <a:lstStyle/>
          <a:p>
            <a:r>
              <a:rPr lang="en-US" dirty="0" smtClean="0"/>
              <a:t>God’s Word declares God’s truth. </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976573399"/>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Black .thmx</Template>
  <TotalTime>4915</TotalTime>
  <Words>878</Words>
  <Application>Microsoft Macintosh PowerPoint</Application>
  <PresentationFormat>On-screen Show (4:3)</PresentationFormat>
  <Paragraphs>67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Black</vt:lpstr>
      <vt:lpstr>Restoring Relationships Transforming Justice</vt:lpstr>
      <vt:lpstr>Seeking God’s Presence - Worship</vt:lpstr>
      <vt:lpstr>Seeking God’s Presence - Worship</vt:lpstr>
      <vt:lpstr>Seeking God’s Presence - Worship</vt:lpstr>
      <vt:lpstr>Seeking God’s Presence - Worship</vt:lpstr>
      <vt:lpstr>Faith</vt:lpstr>
      <vt:lpstr>Faith</vt:lpstr>
      <vt:lpstr>Faith</vt:lpstr>
      <vt:lpstr>Faith</vt:lpstr>
      <vt:lpstr>Faith</vt:lpstr>
      <vt:lpstr>Faith</vt:lpstr>
      <vt:lpstr>Faith</vt:lpstr>
      <vt:lpstr>Faith</vt:lpstr>
      <vt:lpstr>Faith</vt:lpstr>
      <vt:lpstr>Faith</vt:lpstr>
      <vt:lpstr>Faith</vt:lpstr>
      <vt:lpstr>Faith</vt:lpstr>
      <vt:lpstr>Faith</vt:lpstr>
      <vt:lpstr>Lecture 22</vt:lpstr>
      <vt:lpstr>Lecture 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11</cp:revision>
  <dcterms:created xsi:type="dcterms:W3CDTF">2018-03-10T16:19:32Z</dcterms:created>
  <dcterms:modified xsi:type="dcterms:W3CDTF">2018-03-31T20:34:37Z</dcterms:modified>
</cp:coreProperties>
</file>