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7" r:id="rId3"/>
    <p:sldId id="259" r:id="rId4"/>
    <p:sldId id="286" r:id="rId5"/>
    <p:sldId id="262" r:id="rId6"/>
    <p:sldId id="287" r:id="rId7"/>
    <p:sldId id="288" r:id="rId8"/>
    <p:sldId id="289" r:id="rId9"/>
    <p:sldId id="290" r:id="rId10"/>
    <p:sldId id="291" r:id="rId11"/>
    <p:sldId id="292" r:id="rId12"/>
    <p:sldId id="2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69"/>
    <p:restoredTop sz="94559"/>
  </p:normalViewPr>
  <p:slideViewPr>
    <p:cSldViewPr snapToGrid="0" snapToObjects="1">
      <p:cViewPr varScale="1">
        <p:scale>
          <a:sx n="80" d="100"/>
          <a:sy n="80" d="100"/>
        </p:scale>
        <p:origin x="396"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‹Nº›</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2/6/2025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‹Nº›</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a:t>
            </a:r>
            <a:r>
              <a:rPr lang="en-US" b="1" dirty="0" smtClean="0"/>
              <a:t>8</a:t>
            </a:r>
            <a:br>
              <a:rPr lang="en-US" b="1" dirty="0" smtClean="0"/>
            </a:br>
            <a:r>
              <a:rPr lang="en-US" b="1" dirty="0" smtClean="0"/>
              <a:t>LO </a:t>
            </a:r>
            <a:r>
              <a:rPr lang="en-US" b="1" dirty="0"/>
              <a:t>QUE LA BIBLIA ENSEÑA ACERCA </a:t>
            </a:r>
            <a:r>
              <a:rPr lang="en-US" b="1" dirty="0" smtClean="0"/>
              <a:t>DE la </a:t>
            </a:r>
            <a:r>
              <a:rPr lang="en-US" b="1" dirty="0" err="1" smtClean="0"/>
              <a:t>oración</a:t>
            </a:r>
            <a:r>
              <a:rPr lang="en-US" b="1" dirty="0" smtClean="0"/>
              <a:t> </a:t>
            </a:r>
            <a:endParaRPr lang="en-US" b="1" dirty="0"/>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“[Jesús] pasó la noche orando a Dios.” Lucas 6:12</a:t>
            </a:r>
            <a:endParaRPr lang="es-ES_tradnl" sz="2400" dirty="0"/>
          </a:p>
          <a:p>
            <a:r>
              <a:rPr lang="es-ES_tradnl" sz="2400" dirty="0"/>
              <a:t>“</a:t>
            </a:r>
            <a:r>
              <a:rPr lang="es-ES_tradnl" sz="2400" i="1" dirty="0"/>
              <a:t>Levantándose muy de mañana, siendo aún muy oscuro, salió y se fue a un lugar   desierto, y allí oraba.” Marcos 1:35</a:t>
            </a:r>
            <a:endParaRPr lang="es-ES_tradnl" sz="2400" dirty="0"/>
          </a:p>
          <a:p>
            <a:r>
              <a:rPr lang="es-ES_tradnl" sz="2400" i="1" dirty="0"/>
              <a:t>“. . .orando en todo tiempo con toda oración y súplica en el Espíritu.” Efesios 6:18</a:t>
            </a:r>
            <a:endParaRPr lang="es-ES_tradnl" sz="2400" dirty="0"/>
          </a:p>
          <a:p>
            <a:endParaRPr lang="es-ES_tradnl" sz="2400" dirty="0"/>
          </a:p>
        </p:txBody>
      </p:sp>
    </p:spTree>
    <p:extLst>
      <p:ext uri="{BB962C8B-B14F-4D97-AF65-F5344CB8AC3E}">
        <p14:creationId xmlns:p14="http://schemas.microsoft.com/office/powerpoint/2010/main" val="499470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lvl="0"/>
            <a:r>
              <a:rPr lang="es-ES_tradnl" b="1" dirty="0"/>
              <a:t>¿</a:t>
            </a:r>
            <a:r>
              <a:rPr lang="es-ES_tradnl" b="1" i="1" u="sng" dirty="0"/>
              <a:t>Dónde</a:t>
            </a:r>
            <a:r>
              <a:rPr lang="es-ES_tradnl" b="1" u="sng" dirty="0"/>
              <a:t> debemos de orar</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n-US" dirty="0" err="1"/>
              <a:t>Podemos</a:t>
            </a:r>
            <a:r>
              <a:rPr lang="en-US" dirty="0"/>
              <a:t> </a:t>
            </a:r>
            <a:r>
              <a:rPr lang="en-US" dirty="0" err="1"/>
              <a:t>orar</a:t>
            </a:r>
            <a:r>
              <a:rPr lang="en-US" dirty="0"/>
              <a:t> </a:t>
            </a:r>
            <a:r>
              <a:rPr lang="en-US" dirty="0" err="1"/>
              <a:t>en</a:t>
            </a:r>
            <a:r>
              <a:rPr lang="en-US" dirty="0"/>
              <a:t> </a:t>
            </a:r>
            <a:r>
              <a:rPr lang="en-US" dirty="0" err="1"/>
              <a:t>cualquier</a:t>
            </a:r>
            <a:r>
              <a:rPr lang="en-US" dirty="0"/>
              <a:t> </a:t>
            </a:r>
            <a:r>
              <a:rPr lang="en-US" dirty="0" err="1"/>
              <a:t>lugar</a:t>
            </a:r>
            <a:r>
              <a:rPr lang="en-US" dirty="0"/>
              <a:t> y </a:t>
            </a:r>
            <a:r>
              <a:rPr lang="en-US" dirty="0" err="1"/>
              <a:t>estar</a:t>
            </a:r>
            <a:r>
              <a:rPr lang="en-US" dirty="0"/>
              <a:t> </a:t>
            </a:r>
            <a:r>
              <a:rPr lang="en-US" dirty="0" err="1"/>
              <a:t>seguros</a:t>
            </a:r>
            <a:r>
              <a:rPr lang="en-US" dirty="0"/>
              <a:t> de que Dios </a:t>
            </a:r>
            <a:r>
              <a:rPr lang="en-US" dirty="0" err="1"/>
              <a:t>escucha</a:t>
            </a:r>
            <a:r>
              <a:rPr lang="en-US" dirty="0"/>
              <a:t> </a:t>
            </a:r>
            <a:r>
              <a:rPr lang="en-US" dirty="0" err="1"/>
              <a:t>nuestras</a:t>
            </a:r>
            <a:r>
              <a:rPr lang="en-US" dirty="0"/>
              <a:t> </a:t>
            </a:r>
            <a:r>
              <a:rPr lang="en-US" dirty="0" err="1"/>
              <a:t>oraciones</a:t>
            </a:r>
            <a:r>
              <a:rPr lang="en-US" dirty="0"/>
              <a:t> </a:t>
            </a:r>
            <a:r>
              <a:rPr lang="en-US" dirty="0" err="1"/>
              <a:t>en</a:t>
            </a:r>
            <a:r>
              <a:rPr lang="en-US" dirty="0"/>
              <a:t> </a:t>
            </a:r>
            <a:r>
              <a:rPr lang="en-US" dirty="0" err="1"/>
              <a:t>donde</a:t>
            </a:r>
            <a:r>
              <a:rPr lang="en-US" dirty="0"/>
              <a:t> sea que </a:t>
            </a:r>
            <a:r>
              <a:rPr lang="en-US" dirty="0" err="1"/>
              <a:t>estemos</a:t>
            </a:r>
            <a:r>
              <a:rPr lang="en-US" dirty="0"/>
              <a:t>.  Sin embargo, </a:t>
            </a:r>
            <a:r>
              <a:rPr lang="en-US" dirty="0" err="1"/>
              <a:t>suele</a:t>
            </a:r>
            <a:r>
              <a:rPr lang="en-US" dirty="0"/>
              <a:t> </a:t>
            </a:r>
            <a:r>
              <a:rPr lang="en-US" dirty="0" err="1"/>
              <a:t>ser</a:t>
            </a:r>
            <a:r>
              <a:rPr lang="en-US" dirty="0"/>
              <a:t> </a:t>
            </a:r>
            <a:r>
              <a:rPr lang="en-US" dirty="0" err="1"/>
              <a:t>deseable</a:t>
            </a:r>
            <a:r>
              <a:rPr lang="en-US" dirty="0"/>
              <a:t> </a:t>
            </a:r>
            <a:r>
              <a:rPr lang="en-US" dirty="0" err="1"/>
              <a:t>tener</a:t>
            </a:r>
            <a:r>
              <a:rPr lang="en-US" dirty="0"/>
              <a:t> un </a:t>
            </a:r>
            <a:r>
              <a:rPr lang="en-US" dirty="0" err="1"/>
              <a:t>lugar</a:t>
            </a:r>
            <a:r>
              <a:rPr lang="en-US" dirty="0"/>
              <a:t> </a:t>
            </a:r>
            <a:r>
              <a:rPr lang="en-US" dirty="0" err="1"/>
              <a:t>tranquilo</a:t>
            </a:r>
            <a:r>
              <a:rPr lang="en-US" dirty="0"/>
              <a:t> </a:t>
            </a:r>
            <a:r>
              <a:rPr lang="en-US" dirty="0" err="1"/>
              <a:t>donde</a:t>
            </a:r>
            <a:r>
              <a:rPr lang="en-US" dirty="0"/>
              <a:t> </a:t>
            </a:r>
            <a:r>
              <a:rPr lang="en-US" dirty="0" err="1"/>
              <a:t>podemos</a:t>
            </a:r>
            <a:r>
              <a:rPr lang="en-US" dirty="0"/>
              <a:t> </a:t>
            </a:r>
            <a:r>
              <a:rPr lang="en-US" dirty="0" err="1"/>
              <a:t>orar</a:t>
            </a:r>
            <a:r>
              <a:rPr lang="en-US" dirty="0"/>
              <a:t> a Dios sin </a:t>
            </a:r>
            <a:r>
              <a:rPr lang="en-US" dirty="0" err="1"/>
              <a:t>distracciones</a:t>
            </a:r>
            <a:r>
              <a:rPr lang="en-US" dirty="0"/>
              <a:t>.  </a:t>
            </a:r>
            <a:r>
              <a:rPr lang="en-US" dirty="0" err="1"/>
              <a:t>Jesús</a:t>
            </a:r>
            <a:r>
              <a:rPr lang="en-US" dirty="0"/>
              <a:t> </a:t>
            </a:r>
            <a:r>
              <a:rPr lang="en-US" dirty="0" err="1"/>
              <a:t>mismo</a:t>
            </a:r>
            <a:r>
              <a:rPr lang="en-US" dirty="0"/>
              <a:t> </a:t>
            </a:r>
            <a:r>
              <a:rPr lang="en-US" dirty="0" err="1"/>
              <a:t>fue</a:t>
            </a:r>
            <a:r>
              <a:rPr lang="en-US" dirty="0"/>
              <a:t> a </a:t>
            </a:r>
            <a:r>
              <a:rPr lang="en-US" dirty="0" err="1"/>
              <a:t>lugares</a:t>
            </a:r>
            <a:r>
              <a:rPr lang="en-US" dirty="0"/>
              <a:t> </a:t>
            </a:r>
            <a:r>
              <a:rPr lang="en-US" dirty="0" err="1"/>
              <a:t>silenciosos</a:t>
            </a:r>
            <a:r>
              <a:rPr lang="en-US" dirty="0"/>
              <a:t> </a:t>
            </a:r>
            <a:r>
              <a:rPr lang="en-US" dirty="0" err="1"/>
              <a:t>donde</a:t>
            </a:r>
            <a:r>
              <a:rPr lang="en-US" dirty="0"/>
              <a:t> </a:t>
            </a:r>
            <a:r>
              <a:rPr lang="en-US" dirty="0" err="1"/>
              <a:t>él</a:t>
            </a:r>
            <a:r>
              <a:rPr lang="en-US" dirty="0"/>
              <a:t> </a:t>
            </a:r>
            <a:r>
              <a:rPr lang="en-US" dirty="0" err="1"/>
              <a:t>podía</a:t>
            </a:r>
            <a:r>
              <a:rPr lang="en-US" dirty="0"/>
              <a:t> </a:t>
            </a:r>
            <a:r>
              <a:rPr lang="en-US" dirty="0" err="1"/>
              <a:t>estar</a:t>
            </a:r>
            <a:r>
              <a:rPr lang="en-US" dirty="0"/>
              <a:t> a </a:t>
            </a:r>
            <a:r>
              <a:rPr lang="en-US" dirty="0" err="1"/>
              <a:t>solas</a:t>
            </a:r>
            <a:r>
              <a:rPr lang="en-US" dirty="0"/>
              <a:t> con </a:t>
            </a:r>
            <a:r>
              <a:rPr lang="en-US" dirty="0" err="1"/>
              <a:t>su</a:t>
            </a:r>
            <a:r>
              <a:rPr lang="en-US" dirty="0"/>
              <a:t> Padre celestial. </a:t>
            </a:r>
            <a:endParaRPr lang="es-ES_tradnl" dirty="0"/>
          </a:p>
        </p:txBody>
      </p:sp>
    </p:spTree>
    <p:extLst>
      <p:ext uri="{BB962C8B-B14F-4D97-AF65-F5344CB8AC3E}">
        <p14:creationId xmlns:p14="http://schemas.microsoft.com/office/powerpoint/2010/main" val="794691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“[Daniel] entró en su casa, y abiertas las ventanas de su cámara que daban hacia Jerusalén, se arrodillaba tres veces al día, y oraba y daba gracias delante de su Dios, como lo solía hacer antes.”  Daniel 6:10</a:t>
            </a:r>
            <a:endParaRPr lang="es-ES_tradnl" sz="2400" dirty="0"/>
          </a:p>
          <a:p>
            <a:r>
              <a:rPr lang="es-ES_tradnl" sz="2400" i="1" dirty="0"/>
              <a:t>“Puestos de rodillas en la playa, oramos.” Hechos 21:5</a:t>
            </a:r>
            <a:endParaRPr lang="es-ES_tradnl" sz="2400" dirty="0"/>
          </a:p>
          <a:p>
            <a:r>
              <a:rPr lang="es-ES_tradnl" sz="2400" dirty="0"/>
              <a:t>Jesús dijo: “</a:t>
            </a:r>
            <a:r>
              <a:rPr lang="es-ES_tradnl" sz="2400" i="1" dirty="0"/>
              <a:t>Mas tú, cuando ores, entra en tu aposento, y cerrada la puerta, ora a tu Padre que está en secreto.” Mateo 6:6</a:t>
            </a:r>
            <a:endParaRPr lang="es-ES_tradnl" sz="2400" dirty="0"/>
          </a:p>
          <a:p>
            <a:r>
              <a:rPr lang="es-ES_tradnl" sz="2400" i="1"/>
              <a:t>“Mas él </a:t>
            </a:r>
            <a:r>
              <a:rPr lang="es-ES_tradnl" sz="2400"/>
              <a:t>[Jesús] </a:t>
            </a:r>
            <a:r>
              <a:rPr lang="es-ES_tradnl" sz="2400" i="1"/>
              <a:t>se apartaba a lugares desiertos, y oraba.”  Lucas 5:16</a:t>
            </a:r>
            <a:endParaRPr lang="es-ES_tradnl" sz="2400"/>
          </a:p>
        </p:txBody>
      </p:sp>
    </p:spTree>
    <p:extLst>
      <p:ext uri="{BB962C8B-B14F-4D97-AF65-F5344CB8AC3E}">
        <p14:creationId xmlns:p14="http://schemas.microsoft.com/office/powerpoint/2010/main" val="12600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Autofit/>
          </a:bodyPr>
          <a:lstStyle/>
          <a:p>
            <a:r>
              <a:rPr lang="es-ES_tradnl" sz="2800" dirty="0"/>
              <a:t>Uno de los grandes privilegios que tenemos como cristianos es el orar a nuestro Padre en los cielos.  Aunque Dios es mucho más grande que nosotros, podemos hablar con él en cualquier momento acerca de cualquier cosa.  No tenemos que hacer una reserva para hablar con él, no tenemos que ir a un sitio especial para encontrarlo, y tampoco tenemos que usar palabras especiales o un tono de voz especial cuando hablamos con él.  Solamente necesitamos un deseo humilde y sincero de llevar delante de Dios nuestros sentimientos y deseos más profundos.</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56775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dirty="0"/>
              <a:t>¿</a:t>
            </a:r>
            <a:r>
              <a:rPr lang="es-ES_tradnl" b="1" i="1" u="sng" dirty="0"/>
              <a:t>Por qué</a:t>
            </a:r>
            <a:r>
              <a:rPr lang="es-ES_tradnl" b="1" u="sng" dirty="0"/>
              <a:t> debemos de orar</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dirty="0"/>
              <a:t> La Biblia con frecuencia nos anima y nos manda a orar.  Dios ha proveído la oración   como puerta a una relación cercana y preciosa consigo y ha prometido escuchar y contestar nuestras oraciones.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Si se humillare mi pueblo, sobre el cual mi nombre es invocado, y oraren, y buscaren mi rostro, y se convirtieren de sus malos caminos; entonces yo oiré desde los cielos, y perdonaré sus pecados, y sanaré su tierra.” 2 Crónicas 7:14.</a:t>
            </a:r>
            <a:endParaRPr lang="es-ES_tradnl" sz="2800" dirty="0"/>
          </a:p>
          <a:p>
            <a:r>
              <a:rPr lang="es-ES_tradnl" sz="2800" i="1" dirty="0"/>
              <a:t>“Perseverad en la oración, velando en ella con acción de gracias.” Colosenses 4:2</a:t>
            </a:r>
            <a:endParaRPr lang="es-ES_tradnl" sz="2800" dirty="0"/>
          </a:p>
          <a:p>
            <a:r>
              <a:rPr lang="es-ES_tradnl" sz="2800" i="1" dirty="0"/>
              <a:t>“Orad sin cesar.” I Tesalonicenses 5:17</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lvl="0"/>
            <a:r>
              <a:rPr lang="es-ES_tradnl" b="1" dirty="0"/>
              <a:t>¿</a:t>
            </a:r>
            <a:r>
              <a:rPr lang="es-ES_tradnl" b="1" i="1" u="sng" dirty="0"/>
              <a:t>Cómo</a:t>
            </a:r>
            <a:r>
              <a:rPr lang="es-ES_tradnl" b="1" u="sng" dirty="0"/>
              <a:t> debemos de orar</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dirty="0"/>
              <a:t>Debemos de orar en el nombre de Jesús.  El orar en el nombre de Jesús no quiere decir que simplemente “decimos” el nombre de Jesús cuando oramos.  Quiere decir que oramos en una manera humilde, confiada y expectante por lo que Jesús ha hecho por nosotros. </a:t>
            </a:r>
          </a:p>
          <a:p>
            <a:r>
              <a:rPr lang="es-ES_tradnl" dirty="0"/>
              <a:t/>
            </a:r>
            <a:br>
              <a:rPr lang="es-ES_tradnl" dirty="0"/>
            </a:br>
            <a:endParaRPr lang="es-ES_tradnl" dirty="0"/>
          </a:p>
        </p:txBody>
      </p:sp>
    </p:spTree>
    <p:extLst>
      <p:ext uri="{BB962C8B-B14F-4D97-AF65-F5344CB8AC3E}">
        <p14:creationId xmlns:p14="http://schemas.microsoft.com/office/powerpoint/2010/main" val="150436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dirty="0"/>
              <a:t>Jesús dijo: “</a:t>
            </a:r>
            <a:r>
              <a:rPr lang="es-ES_tradnl" sz="2400" i="1" dirty="0"/>
              <a:t>Y todo lo que pidiereis al Padre en mi nombre, lo haré, para que el Padre sea glorificado en el Hijo.” Juan 14:13</a:t>
            </a:r>
            <a:endParaRPr lang="es-ES_tradnl" sz="2400" dirty="0"/>
          </a:p>
          <a:p>
            <a:r>
              <a:rPr lang="es-ES_tradnl" sz="2400" dirty="0"/>
              <a:t>Jesús dijo: “</a:t>
            </a:r>
            <a:r>
              <a:rPr lang="es-ES_tradnl" sz="2400" i="1" dirty="0"/>
              <a:t>En aquel día no me preguntaréis nada. De cierto, de cierto os digo, que todo cuanto pidiereis al Padre en mi nombre, os lo dará. . . . Pedid, y recibiréis, para que vuestro gozo sea cumplido.” Juan 16:23-24</a:t>
            </a:r>
            <a:endParaRPr lang="es-ES_tradnl" sz="2400" dirty="0"/>
          </a:p>
          <a:p>
            <a:r>
              <a:rPr lang="es-ES_tradnl" sz="2400" dirty="0"/>
              <a:t>Jesús dijo: </a:t>
            </a:r>
            <a:r>
              <a:rPr lang="es-ES_tradnl" sz="2400" i="1" dirty="0"/>
              <a:t>“Y todo lo que pidiereis en oración, creyendo, lo recibiréis.” Mateo 21:22</a:t>
            </a:r>
            <a:endParaRPr lang="es-ES_tradnl" sz="2400" dirty="0"/>
          </a:p>
        </p:txBody>
      </p:sp>
    </p:spTree>
    <p:extLst>
      <p:ext uri="{BB962C8B-B14F-4D97-AF65-F5344CB8AC3E}">
        <p14:creationId xmlns:p14="http://schemas.microsoft.com/office/powerpoint/2010/main" val="1377700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lvl="0"/>
            <a:r>
              <a:rPr lang="es-ES_tradnl" b="1" dirty="0"/>
              <a:t>¿</a:t>
            </a:r>
            <a:r>
              <a:rPr lang="es-ES_tradnl" b="1" i="1" u="sng" dirty="0"/>
              <a:t>De qué</a:t>
            </a:r>
            <a:r>
              <a:rPr lang="es-ES_tradnl" b="1" u="sng" dirty="0"/>
              <a:t> debemos de orar</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dirty="0"/>
              <a:t>Podemos orar acerca de cualquier asunto.  Aunque Dios es infinito y reina sobre el mundo entero, él se preocupa aún de las cosas más pequeñas de nuestras vidas.  Aún cuando los demás no quieren ser molestados con nuestras preocupaciones, Dios no se molesta cuando venimos delante de él humildemente, pensativamente, y sinceramente—no importa lo que llevamos en nuestros corazones o mentes. </a:t>
            </a:r>
          </a:p>
        </p:txBody>
      </p:sp>
    </p:spTree>
    <p:extLst>
      <p:ext uri="{BB962C8B-B14F-4D97-AF65-F5344CB8AC3E}">
        <p14:creationId xmlns:p14="http://schemas.microsoft.com/office/powerpoint/2010/main" val="1331635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Por nada estéis afanosos, sino sean conocidas vuestras peticiones delante de Dios en toda oración y ruego, con acción de gracias.” Filipenses 4:6</a:t>
            </a:r>
            <a:endParaRPr lang="es-ES_tradnl" sz="2400" dirty="0"/>
          </a:p>
          <a:p>
            <a:r>
              <a:rPr lang="es-ES_tradnl" sz="2400" dirty="0"/>
              <a:t>Jesús dijo: “</a:t>
            </a:r>
            <a:r>
              <a:rPr lang="es-ES_tradnl" sz="2400" i="1" dirty="0"/>
              <a:t>Si permanecéis en mí, y mis palabras permanecen en vosotros, pedid todo lo que queréis, y os será hecho.  En esto es glorificado mi Padre, en que llevéis mucho fruto, y seáis así mis discípulos.” Juan 15:7-8</a:t>
            </a:r>
            <a:endParaRPr lang="es-ES_tradnl" sz="2400" dirty="0"/>
          </a:p>
        </p:txBody>
      </p:sp>
    </p:spTree>
    <p:extLst>
      <p:ext uri="{BB962C8B-B14F-4D97-AF65-F5344CB8AC3E}">
        <p14:creationId xmlns:p14="http://schemas.microsoft.com/office/powerpoint/2010/main" val="1805308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lvl="0"/>
            <a:r>
              <a:rPr lang="es-ES_tradnl" b="1" dirty="0"/>
              <a:t>¿</a:t>
            </a:r>
            <a:r>
              <a:rPr lang="es-ES_tradnl" b="1" i="1" u="sng" dirty="0"/>
              <a:t>Cuándo</a:t>
            </a:r>
            <a:r>
              <a:rPr lang="es-ES_tradnl" b="1" u="sng" dirty="0"/>
              <a:t> debemos de orar</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dirty="0"/>
              <a:t>Podemos orar en cualquier momento.  Frecuentemente sirve como ayuda el apartar un tiempo especial diario para la oración, pero no debemos de limitar nuestra oración a un tiempo particular.  Dios está dispuesto a escuchar nuestras oraciones en cualquier hora del día o de la noche.  Podemos estar orando durante el caminar, manejar, descansar, trabajar, jugar, o en cualquier otro momento.  Podemos orar públicamente o podemos orar en silencio cuando las personas a nuestro alrededor ni siquiera se dan cuenta de que estamos orando. No hay ningún tiempo ni situación en el cual el orar no es apropiado. </a:t>
            </a:r>
          </a:p>
        </p:txBody>
      </p:sp>
    </p:spTree>
    <p:extLst>
      <p:ext uri="{BB962C8B-B14F-4D97-AF65-F5344CB8AC3E}">
        <p14:creationId xmlns:p14="http://schemas.microsoft.com/office/powerpoint/2010/main" val="22412619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290</TotalTime>
  <Words>385</Words>
  <Application>Microsoft Office PowerPoint</Application>
  <PresentationFormat>Panorámica</PresentationFormat>
  <Paragraphs>38</Paragraphs>
  <Slides>12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Century Gothic</vt:lpstr>
      <vt:lpstr>Vapor Trail</vt:lpstr>
      <vt:lpstr>LECCIÓN 8 LO QUE LA BIBLIA ENSEÑA ACERCA DE la oración </vt:lpstr>
      <vt:lpstr>Introducción </vt:lpstr>
      <vt:lpstr>¿Por qué debemos de orar?</vt:lpstr>
      <vt:lpstr>Referencias Bíblicas</vt:lpstr>
      <vt:lpstr>¿Cómo debemos de orar?</vt:lpstr>
      <vt:lpstr>Referencias Bíblicas</vt:lpstr>
      <vt:lpstr>¿De qué debemos de orar?</vt:lpstr>
      <vt:lpstr>Referencias Bíblicas</vt:lpstr>
      <vt:lpstr>¿Cuándo debemos de orar?</vt:lpstr>
      <vt:lpstr>Referencias Bíblicas</vt:lpstr>
      <vt:lpstr>¿Dónde debemos de orar?</vt:lpstr>
      <vt:lpstr>Referencias Bíblicas</vt:lpstr>
    </vt:vector>
  </TitlesOfParts>
  <Company>Christian Leaders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Lenovo</cp:lastModifiedBy>
  <cp:revision>21</cp:revision>
  <dcterms:created xsi:type="dcterms:W3CDTF">2017-02-07T06:18:44Z</dcterms:created>
  <dcterms:modified xsi:type="dcterms:W3CDTF">2025-02-07T04:36:29Z</dcterms:modified>
</cp:coreProperties>
</file>