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57" r:id="rId3"/>
    <p:sldId id="264" r:id="rId4"/>
    <p:sldId id="265" r:id="rId5"/>
    <p:sldId id="266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Evangelism In Transitions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are Often Open to God in Transitions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Transitions are often about forming relationships. </a:t>
            </a:r>
          </a:p>
          <a:p>
            <a:pPr>
              <a:buNone/>
            </a:pPr>
            <a:r>
              <a:rPr lang="en-US" dirty="0" smtClean="0"/>
              <a:t>Show the Love </a:t>
            </a:r>
            <a:r>
              <a:rPr lang="en-US" dirty="0"/>
              <a:t>o</a:t>
            </a:r>
            <a:r>
              <a:rPr lang="en-US" dirty="0" smtClean="0"/>
              <a:t>f Christ in deeds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Wedding </a:t>
            </a:r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Offer that you do </a:t>
            </a:r>
            <a:r>
              <a:rPr lang="en-US" dirty="0" smtClean="0"/>
              <a:t>weddings </a:t>
            </a:r>
            <a:r>
              <a:rPr lang="en-US" dirty="0" smtClean="0"/>
              <a:t>in the Community</a:t>
            </a:r>
          </a:p>
          <a:p>
            <a:pPr>
              <a:buNone/>
            </a:pPr>
            <a:r>
              <a:rPr lang="en-US" dirty="0" smtClean="0"/>
              <a:t>Get a meeting</a:t>
            </a:r>
          </a:p>
          <a:p>
            <a:pPr>
              <a:buNone/>
            </a:pPr>
            <a:r>
              <a:rPr lang="en-US" dirty="0" smtClean="0"/>
              <a:t>Ask if </a:t>
            </a:r>
            <a:r>
              <a:rPr lang="en-US" dirty="0" smtClean="0"/>
              <a:t>the </a:t>
            </a:r>
            <a:r>
              <a:rPr lang="en-US" dirty="0" smtClean="0"/>
              <a:t>couple </a:t>
            </a:r>
            <a:r>
              <a:rPr lang="en-US" dirty="0" smtClean="0"/>
              <a:t>knows </a:t>
            </a:r>
            <a:r>
              <a:rPr lang="en-US" dirty="0" smtClean="0"/>
              <a:t>what a relationship with God is all </a:t>
            </a:r>
            <a:r>
              <a:rPr lang="en-US" dirty="0" smtClean="0"/>
              <a:t>about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Often a couple has talked about God and now is your opportunity to talk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Funeral Opportunities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Form Relationships</a:t>
            </a:r>
          </a:p>
          <a:p>
            <a:pPr>
              <a:buNone/>
            </a:pPr>
            <a:r>
              <a:rPr lang="en-US" dirty="0" smtClean="0"/>
              <a:t>Elephants are in the Room</a:t>
            </a:r>
          </a:p>
          <a:p>
            <a:pPr>
              <a:buNone/>
            </a:pPr>
            <a:r>
              <a:rPr lang="en-US" dirty="0" smtClean="0"/>
              <a:t>Message as an opportunity to share Gospel, better as testimony of the life well lived.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Baptisms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Sacraments are a proclamation</a:t>
            </a:r>
          </a:p>
          <a:p>
            <a:pPr>
              <a:buNone/>
            </a:pPr>
            <a:r>
              <a:rPr lang="en-US" dirty="0" smtClean="0"/>
              <a:t>Often you have an opportunity to paint a picture of a preferred future of a life to be lived.  </a:t>
            </a:r>
          </a:p>
          <a:p>
            <a:pPr>
              <a:buNone/>
            </a:pPr>
            <a:r>
              <a:rPr lang="en-US" dirty="0" smtClean="0"/>
              <a:t>Share how the gospel will transform that individual or individuals baptized.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Change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People often evaluate who they are when they loose their job.  Grace for a new start, not judgment for past struggles.</a:t>
            </a:r>
          </a:p>
          <a:p>
            <a:pPr>
              <a:buNone/>
            </a:pPr>
            <a:r>
              <a:rPr lang="en-US" dirty="0" smtClean="0"/>
              <a:t>Past struggles can be learned from.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9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People often evaluate who they are </a:t>
            </a:r>
            <a:r>
              <a:rPr lang="en-US" smtClean="0"/>
              <a:t>when </a:t>
            </a:r>
            <a:r>
              <a:rPr lang="en-US" smtClean="0"/>
              <a:t>changes occurs. </a:t>
            </a:r>
            <a:r>
              <a:rPr lang="en-US" dirty="0" smtClean="0"/>
              <a:t>Grace for a new start, not judgment for past struggles.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Remember it is about relationships</a:t>
            </a:r>
          </a:p>
        </p:txBody>
      </p:sp>
    </p:spTree>
    <p:extLst>
      <p:ext uri="{BB962C8B-B14F-4D97-AF65-F5344CB8AC3E}">
        <p14:creationId xmlns:p14="http://schemas.microsoft.com/office/powerpoint/2010/main" val="885823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457</TotalTime>
  <Words>192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cli_pp_template</vt:lpstr>
      <vt:lpstr>Evangelism In Transitions</vt:lpstr>
      <vt:lpstr>People are Often Open to God in Transitions</vt:lpstr>
      <vt:lpstr>Wedding Opportunities</vt:lpstr>
      <vt:lpstr>Funeral Opportunities</vt:lpstr>
      <vt:lpstr>Baptisms</vt:lpstr>
      <vt:lpstr>Job Change</vt:lpstr>
      <vt:lpstr>Change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Christian Leaders</cp:lastModifiedBy>
  <cp:revision>21</cp:revision>
  <dcterms:created xsi:type="dcterms:W3CDTF">2011-01-08T19:04:41Z</dcterms:created>
  <dcterms:modified xsi:type="dcterms:W3CDTF">2011-09-19T15:05:26Z</dcterms:modified>
</cp:coreProperties>
</file>