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0"/>
  </p:notesMasterIdLst>
  <p:handoutMasterIdLst>
    <p:handoutMasterId r:id="rId21"/>
  </p:handoutMasterIdLst>
  <p:sldIdLst>
    <p:sldId id="1005" r:id="rId4"/>
    <p:sldId id="1063" r:id="rId5"/>
    <p:sldId id="1048" r:id="rId6"/>
    <p:sldId id="1083" r:id="rId7"/>
    <p:sldId id="1116" r:id="rId8"/>
    <p:sldId id="1103" r:id="rId9"/>
    <p:sldId id="1087" r:id="rId10"/>
    <p:sldId id="1117" r:id="rId11"/>
    <p:sldId id="1105" r:id="rId12"/>
    <p:sldId id="1090" r:id="rId13"/>
    <p:sldId id="1106" r:id="rId14"/>
    <p:sldId id="1113" r:id="rId15"/>
    <p:sldId id="1118" r:id="rId16"/>
    <p:sldId id="1108" r:id="rId17"/>
    <p:sldId id="1097" r:id="rId18"/>
    <p:sldId id="1042" r:id="rId19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083"/>
            <p14:sldId id="1116"/>
            <p14:sldId id="1103"/>
            <p14:sldId id="1087"/>
            <p14:sldId id="1117"/>
            <p14:sldId id="1105"/>
            <p14:sldId id="1090"/>
            <p14:sldId id="1106"/>
            <p14:sldId id="1113"/>
            <p14:sldId id="1118"/>
            <p14:sldId id="1108"/>
            <p14:sldId id="1097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10/8/2021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Alguno se transforman al estar en frente</a:t>
            </a:r>
          </a:p>
          <a:p>
            <a:r>
              <a:rPr lang="es-MX" dirty="0">
                <a:latin typeface="Century Gothic" panose="020B0502020202020204" pitchFamily="34" charset="0"/>
              </a:rPr>
              <a:t>No es necesario usar palabras pomposas si no hay necesidad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14184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No uses vocabulario que no te es natural</a:t>
            </a:r>
          </a:p>
        </p:txBody>
      </p:sp>
    </p:spTree>
    <p:extLst>
      <p:ext uri="{BB962C8B-B14F-4D97-AF65-F5344CB8AC3E}">
        <p14:creationId xmlns:p14="http://schemas.microsoft.com/office/powerpoint/2010/main" val="1925491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335360" y="2924944"/>
            <a:ext cx="7560840" cy="3024336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No abuses de los </a:t>
            </a:r>
            <a:r>
              <a:rPr lang="en-US" sz="9600" dirty="0" err="1">
                <a:latin typeface="Century Gothic" panose="020B0502020202020204" pitchFamily="34" charset="0"/>
              </a:rPr>
              <a:t>talentos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78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77264" cy="4392488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Claramente hay quienes son buenos comunicadores</a:t>
            </a:r>
          </a:p>
          <a:p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568952" cy="1368152"/>
          </a:xfrm>
        </p:spPr>
        <p:txBody>
          <a:bodyPr>
            <a:normAutofit fontScale="90000"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No abuses de los talentos</a:t>
            </a:r>
          </a:p>
        </p:txBody>
      </p:sp>
    </p:spTree>
    <p:extLst>
      <p:ext uri="{BB962C8B-B14F-4D97-AF65-F5344CB8AC3E}">
        <p14:creationId xmlns:p14="http://schemas.microsoft.com/office/powerpoint/2010/main" val="330293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916832"/>
            <a:ext cx="11377264" cy="4392488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Claramente hay quienes son buenos comunicadores</a:t>
            </a:r>
          </a:p>
          <a:p>
            <a:r>
              <a:rPr lang="es-MX" dirty="0">
                <a:latin typeface="Century Gothic" panose="020B0502020202020204" pitchFamily="34" charset="0"/>
              </a:rPr>
              <a:t>La verdadera comunicación del Evangelio no depende del hombre</a:t>
            </a:r>
          </a:p>
          <a:p>
            <a:r>
              <a:rPr lang="es-MX" dirty="0">
                <a:latin typeface="Century Gothic" panose="020B0502020202020204" pitchFamily="34" charset="0"/>
              </a:rPr>
              <a:t>Es un milagro del Espíritu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568952" cy="1368152"/>
          </a:xfrm>
        </p:spPr>
        <p:txBody>
          <a:bodyPr>
            <a:normAutofit fontScale="90000"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No abuses de los talentos</a:t>
            </a:r>
          </a:p>
        </p:txBody>
      </p:sp>
    </p:spTree>
    <p:extLst>
      <p:ext uri="{BB962C8B-B14F-4D97-AF65-F5344CB8AC3E}">
        <p14:creationId xmlns:p14="http://schemas.microsoft.com/office/powerpoint/2010/main" val="3159109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191344" y="2708920"/>
            <a:ext cx="7920880" cy="3528392"/>
          </a:xfrm>
          <a:prstGeom prst="rect">
            <a:avLst/>
          </a:prstGeom>
        </p:spPr>
        <p:txBody>
          <a:bodyPr anchor="t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No </a:t>
            </a:r>
            <a:r>
              <a:rPr lang="en-US" sz="9600" dirty="0" err="1">
                <a:latin typeface="Century Gothic" panose="020B0502020202020204" pitchFamily="34" charset="0"/>
              </a:rPr>
              <a:t>prediques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cosas</a:t>
            </a:r>
            <a:r>
              <a:rPr lang="en-US" sz="9600" dirty="0">
                <a:latin typeface="Century Gothic" panose="020B0502020202020204" pitchFamily="34" charset="0"/>
              </a:rPr>
              <a:t> que no vives o </a:t>
            </a:r>
            <a:r>
              <a:rPr lang="en-US" sz="9600" dirty="0" err="1">
                <a:latin typeface="Century Gothic" panose="020B0502020202020204" pitchFamily="34" charset="0"/>
              </a:rPr>
              <a:t>crees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76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Que nuestra vida sea primero testimonio</a:t>
            </a:r>
          </a:p>
          <a:p>
            <a:r>
              <a:rPr lang="es-MX" dirty="0">
                <a:latin typeface="Century Gothic" panose="020B0502020202020204" pitchFamily="34" charset="0"/>
              </a:rPr>
              <a:t>Que aun el mensaje sea </a:t>
            </a:r>
            <a:r>
              <a:rPr lang="es-MX">
                <a:latin typeface="Century Gothic" panose="020B0502020202020204" pitchFamily="34" charset="0"/>
              </a:rPr>
              <a:t>hacia nosotros</a:t>
            </a: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568952" cy="1512168"/>
          </a:xfrm>
        </p:spPr>
        <p:txBody>
          <a:bodyPr>
            <a:normAutofit fontScale="90000"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No prediques cosas que no vives o crees</a:t>
            </a:r>
          </a:p>
        </p:txBody>
      </p:sp>
    </p:spTree>
    <p:extLst>
      <p:ext uri="{BB962C8B-B14F-4D97-AF65-F5344CB8AC3E}">
        <p14:creationId xmlns:p14="http://schemas.microsoft.com/office/powerpoint/2010/main" val="1877049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Trampas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140968"/>
            <a:ext cx="7776864" cy="3024336"/>
          </a:xfrm>
          <a:prstGeom prst="rect">
            <a:avLst/>
          </a:prstGeom>
        </p:spPr>
        <p:txBody>
          <a:bodyPr anchor="t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No </a:t>
            </a:r>
            <a:r>
              <a:rPr lang="en-US" sz="9600" dirty="0" err="1">
                <a:latin typeface="Century Gothic" panose="020B0502020202020204" pitchFamily="34" charset="0"/>
              </a:rPr>
              <a:t>contamines</a:t>
            </a:r>
            <a:r>
              <a:rPr lang="en-US" sz="9600" dirty="0">
                <a:latin typeface="Century Gothic" panose="020B0502020202020204" pitchFamily="34" charset="0"/>
              </a:rPr>
              <a:t> la </a:t>
            </a:r>
            <a:r>
              <a:rPr lang="en-US" sz="9600" dirty="0" err="1">
                <a:latin typeface="Century Gothic" panose="020B0502020202020204" pitchFamily="34" charset="0"/>
              </a:rPr>
              <a:t>verdad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bíblica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280920" cy="1440160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</a:t>
            </a:r>
            <a:r>
              <a:rPr lang="en-US" sz="6000" dirty="0" err="1">
                <a:latin typeface="Century Gothic" panose="020B0502020202020204" pitchFamily="34" charset="0"/>
              </a:rPr>
              <a:t>contamines</a:t>
            </a:r>
            <a:r>
              <a:rPr lang="en-US" sz="6000" dirty="0">
                <a:latin typeface="Century Gothic" panose="020B0502020202020204" pitchFamily="34" charset="0"/>
              </a:rPr>
              <a:t> la </a:t>
            </a:r>
            <a:r>
              <a:rPr lang="en-US" sz="6000" dirty="0" err="1">
                <a:latin typeface="Century Gothic" panose="020B0502020202020204" pitchFamily="34" charset="0"/>
              </a:rPr>
              <a:t>verdad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bíblica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2 Timoteo 2:15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15 Procura con diligencia presentarte a Dios aprobado, como obrero que no tiene de qué avergonzarse, que usa bien la palabra de verdad.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363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280920" cy="1440160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No </a:t>
            </a:r>
            <a:r>
              <a:rPr lang="en-US" sz="6000" dirty="0" err="1">
                <a:latin typeface="Century Gothic" panose="020B0502020202020204" pitchFamily="34" charset="0"/>
              </a:rPr>
              <a:t>contamines</a:t>
            </a:r>
            <a:r>
              <a:rPr lang="en-US" sz="6000" dirty="0">
                <a:latin typeface="Century Gothic" panose="020B0502020202020204" pitchFamily="34" charset="0"/>
              </a:rPr>
              <a:t> la </a:t>
            </a:r>
            <a:r>
              <a:rPr lang="en-US" sz="6000" dirty="0" err="1">
                <a:latin typeface="Century Gothic" panose="020B0502020202020204" pitchFamily="34" charset="0"/>
              </a:rPr>
              <a:t>verdad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bíblica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536504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2 Timoteo 2:15</a:t>
            </a:r>
          </a:p>
          <a:p>
            <a:pPr marL="0" indent="0">
              <a:buNone/>
            </a:pPr>
            <a:r>
              <a:rPr lang="es-MX" dirty="0">
                <a:latin typeface="Century Gothic" panose="020B0502020202020204" pitchFamily="34" charset="0"/>
              </a:rPr>
              <a:t>15 Procura con diligencia presentarte a Dios aprobado, como obrero que no tiene de qué avergonzarse, que usa bien la palabra de verdad.</a:t>
            </a:r>
          </a:p>
          <a:p>
            <a:r>
              <a:rPr lang="es-MX" dirty="0">
                <a:latin typeface="Century Gothic" panose="020B0502020202020204" pitchFamily="34" charset="0"/>
              </a:rPr>
              <a:t>No podemos decir lo que                                           el texto no dice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65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191344" y="2708920"/>
            <a:ext cx="741682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No copies</a:t>
            </a:r>
          </a:p>
          <a:p>
            <a:pPr algn="ctr"/>
            <a:r>
              <a:rPr lang="en-US" sz="9600" dirty="0">
                <a:latin typeface="Century Gothic" panose="020B0502020202020204" pitchFamily="34" charset="0"/>
              </a:rPr>
              <a:t> a </a:t>
            </a:r>
            <a:r>
              <a:rPr lang="en-US" sz="9600" dirty="0" err="1">
                <a:latin typeface="Century Gothic" panose="020B0502020202020204" pitchFamily="34" charset="0"/>
              </a:rPr>
              <a:t>nadie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42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200" dirty="0">
                <a:latin typeface="Century Gothic" panose="020B0502020202020204" pitchFamily="34" charset="0"/>
              </a:rPr>
              <a:t>Es lógico que ciertas personas nos despierten admiración y aprendamos de ellos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Cada uno debe encontrar su propio lugar y maximizar habilidades que Dios dio</a:t>
            </a:r>
          </a:p>
          <a:p>
            <a:endParaRPr lang="es-MX" sz="3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No copies a nadie</a:t>
            </a:r>
          </a:p>
        </p:txBody>
      </p:sp>
    </p:spTree>
    <p:extLst>
      <p:ext uri="{BB962C8B-B14F-4D97-AF65-F5344CB8AC3E}">
        <p14:creationId xmlns:p14="http://schemas.microsoft.com/office/powerpoint/2010/main" val="180956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797152"/>
          </a:xfrm>
        </p:spPr>
        <p:txBody>
          <a:bodyPr/>
          <a:lstStyle/>
          <a:p>
            <a:r>
              <a:rPr lang="es-MX" sz="3200" dirty="0">
                <a:latin typeface="Century Gothic" panose="020B0502020202020204" pitchFamily="34" charset="0"/>
              </a:rPr>
              <a:t>Es lógico que ciertas personas nos despierten admiración y aprendamos de ellos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Cada uno debe encontrar su propio lugar y maximizar habilidades que Dios dio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Las comparaciones no siempre                            son buenas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Cada quien tiene una                                 especial fragancia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428529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No copies a nadie</a:t>
            </a:r>
          </a:p>
        </p:txBody>
      </p:sp>
    </p:spTree>
    <p:extLst>
      <p:ext uri="{BB962C8B-B14F-4D97-AF65-F5344CB8AC3E}">
        <p14:creationId xmlns:p14="http://schemas.microsoft.com/office/powerpoint/2010/main" val="33618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335360" y="2708920"/>
            <a:ext cx="8208912" cy="3528392"/>
          </a:xfrm>
          <a:prstGeom prst="rect">
            <a:avLst/>
          </a:prstGeom>
        </p:spPr>
        <p:txBody>
          <a:bodyPr anchor="t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No uses </a:t>
            </a:r>
            <a:r>
              <a:rPr lang="en-US" sz="9600" dirty="0" err="1">
                <a:latin typeface="Century Gothic" panose="020B0502020202020204" pitchFamily="34" charset="0"/>
              </a:rPr>
              <a:t>vocabulario</a:t>
            </a:r>
            <a:r>
              <a:rPr lang="en-US" sz="9600" dirty="0">
                <a:latin typeface="Century Gothic" panose="020B0502020202020204" pitchFamily="34" charset="0"/>
              </a:rPr>
              <a:t> que no </a:t>
            </a:r>
            <a:r>
              <a:rPr lang="en-US" sz="9600" dirty="0" err="1">
                <a:latin typeface="Century Gothic" panose="020B0502020202020204" pitchFamily="34" charset="0"/>
              </a:rPr>
              <a:t>te</a:t>
            </a:r>
            <a:r>
              <a:rPr lang="en-US" sz="9600" dirty="0">
                <a:latin typeface="Century Gothic" panose="020B0502020202020204" pitchFamily="34" charset="0"/>
              </a:rPr>
              <a:t> es natural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1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75734</TotalTime>
  <Words>286</Words>
  <Application>Microsoft Office PowerPoint</Application>
  <PresentationFormat>Panorámica</PresentationFormat>
  <Paragraphs>38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No contamines la verdad bíblica</vt:lpstr>
      <vt:lpstr>No contamines la verdad bíblica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No abuses de los talentos</vt:lpstr>
      <vt:lpstr>No abuses de los talentos</vt:lpstr>
      <vt:lpstr>Presentación de PowerPoint</vt:lpstr>
      <vt:lpstr>No prediques cosas que no vives o crees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112</cp:revision>
  <dcterms:created xsi:type="dcterms:W3CDTF">2011-05-09T14:18:21Z</dcterms:created>
  <dcterms:modified xsi:type="dcterms:W3CDTF">2021-10-08T14:45:33Z</dcterms:modified>
  <cp:category>Templates</cp:category>
</cp:coreProperties>
</file>