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6" r:id="rId3"/>
    <p:sldId id="288" r:id="rId4"/>
    <p:sldId id="289" r:id="rId5"/>
    <p:sldId id="290" r:id="rId6"/>
    <p:sldId id="291" r:id="rId7"/>
    <p:sldId id="292" r:id="rId8"/>
    <p:sldId id="293" r:id="rId9"/>
    <p:sldId id="282" r:id="rId10"/>
    <p:sldId id="294" r:id="rId11"/>
    <p:sldId id="295" r:id="rId12"/>
    <p:sldId id="296" r:id="rId13"/>
    <p:sldId id="297" r:id="rId14"/>
    <p:sldId id="298" r:id="rId15"/>
    <p:sldId id="299" r:id="rId16"/>
    <p:sldId id="30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7"/>
  </p:normalViewPr>
  <p:slideViewPr>
    <p:cSldViewPr snapToGrid="0" snapToObjects="1">
      <p:cViewPr varScale="1">
        <p:scale>
          <a:sx n="93" d="100"/>
          <a:sy n="93" d="100"/>
        </p:scale>
        <p:origin x="1664"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5BF2AA5-92CA-DA4E-BA40-DB41B76AED61}" type="datetimeFigureOut">
              <a:rPr lang="en-US" smtClean="0"/>
              <a:t>9/1/21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4252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BF2AA5-92CA-DA4E-BA40-DB41B76AED61}" type="datetimeFigureOut">
              <a:rPr lang="en-US" smtClean="0"/>
              <a:t>9/1/21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74864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BF2AA5-92CA-DA4E-BA40-DB41B76AED61}" type="datetimeFigureOut">
              <a:rPr lang="en-US" smtClean="0"/>
              <a:t>9/1/21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3760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BF2AA5-92CA-DA4E-BA40-DB41B76AED61}" type="datetimeFigureOut">
              <a:rPr lang="en-US" smtClean="0"/>
              <a:t>9/1/21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7977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9/1/21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24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BF2AA5-92CA-DA4E-BA40-DB41B76AED61}" type="datetimeFigureOut">
              <a:rPr lang="en-US" smtClean="0"/>
              <a:t>9/1/21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51229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BF2AA5-92CA-DA4E-BA40-DB41B76AED61}" type="datetimeFigureOut">
              <a:rPr lang="en-US" smtClean="0"/>
              <a:t>9/1/21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39187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BF2AA5-92CA-DA4E-BA40-DB41B76AED61}" type="datetimeFigureOut">
              <a:rPr lang="en-US" smtClean="0"/>
              <a:t>9/1/21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4491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9/1/21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1740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9/1/21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3132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9/1/21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136137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9/1/21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472970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Pre-requisites to </a:t>
            </a:r>
            <a:br>
              <a:rPr lang="en-US" b="1" dirty="0"/>
            </a:br>
            <a:r>
              <a:rPr lang="en-US" b="1" dirty="0"/>
              <a:t>Christian Coaching Part 1</a:t>
            </a:r>
          </a:p>
        </p:txBody>
      </p:sp>
      <p:sp>
        <p:nvSpPr>
          <p:cNvPr id="3" name="Subtitle 2"/>
          <p:cNvSpPr>
            <a:spLocks noGrp="1"/>
          </p:cNvSpPr>
          <p:nvPr>
            <p:ph type="subTitle" idx="1"/>
          </p:nvPr>
        </p:nvSpPr>
        <p:spPr/>
        <p:txBody>
          <a:bodyPr/>
          <a:lstStyle/>
          <a:p>
            <a:r>
              <a:rPr lang="en-US" dirty="0"/>
              <a:t>Steve Elzinga</a:t>
            </a:r>
          </a:p>
        </p:txBody>
      </p:sp>
    </p:spTree>
    <p:extLst>
      <p:ext uri="{BB962C8B-B14F-4D97-AF65-F5344CB8AC3E}">
        <p14:creationId xmlns:p14="http://schemas.microsoft.com/office/powerpoint/2010/main" val="2114801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solidFill>
                  <a:srgbClr val="000090"/>
                </a:solidFill>
              </a:rPr>
              <a:t>1. The fruit of the Spirit</a:t>
            </a: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Galatians 5:22-23 </a:t>
            </a:r>
            <a:r>
              <a:rPr lang="en-US" i="1" dirty="0"/>
              <a:t>But the fruit of the Spirit is love, joy, peace, forbearance, kindness, goodness, faithfulness, gentleness and self-control </a:t>
            </a:r>
            <a:r>
              <a:rPr lang="is-IS" i="1" dirty="0"/>
              <a:t>….</a:t>
            </a:r>
            <a:endParaRPr lang="en-US" i="1"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1453255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solidFill>
                  <a:srgbClr val="000090"/>
                </a:solidFill>
              </a:rPr>
              <a:t>2. The gifts of the Spirit</a:t>
            </a: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Romans 12:4-8 For just as each of us has one body with many members, and these members do not all have the same function,</a:t>
            </a:r>
            <a:r>
              <a:rPr lang="en-US" b="1" baseline="30000" dirty="0"/>
              <a:t> </a:t>
            </a:r>
            <a:r>
              <a:rPr lang="en-US" dirty="0"/>
              <a:t>so in Christ we, though many, form one body, and each member belongs to all the others. We have different gifts, according to the grace given to each of us. If your gift is</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2568688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prophesying, then prophesy in accordance with your</a:t>
            </a:r>
            <a:r>
              <a:rPr lang="en-US" baseline="30000" dirty="0"/>
              <a:t> </a:t>
            </a:r>
            <a:r>
              <a:rPr lang="en-US" dirty="0"/>
              <a:t>faith; </a:t>
            </a:r>
            <a:r>
              <a:rPr lang="en-US" b="1" baseline="30000" dirty="0"/>
              <a:t> </a:t>
            </a:r>
            <a:r>
              <a:rPr lang="en-US" dirty="0"/>
              <a:t>if it is serving, then serve; if it is teaching, then teach; </a:t>
            </a:r>
            <a:r>
              <a:rPr lang="en-US" b="1" baseline="30000" dirty="0"/>
              <a:t> </a:t>
            </a:r>
            <a:r>
              <a:rPr lang="en-US" dirty="0"/>
              <a:t>if it is to encourage, then give encouragement; if it is giving, then give generously; if it is to lead, do it diligently; if it is to show mercy, do it cheerfully.</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2707265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1 Corinthians 12:7-11 </a:t>
            </a:r>
            <a:r>
              <a:rPr lang="en-US" i="1" dirty="0"/>
              <a:t>Now to each one the manifestation of the Spirit is given for the common good. To one there is given through the Spirit a message of wisdom, to another a message of knowledge by means of the same Spirit, to another faith by the same Spirit, to another gifts of healing by that one Spirit, to another miraculous powers, to another</a:t>
            </a:r>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868554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i="1" dirty="0"/>
              <a:t>prophecy, to another distinguishing between spirits, to another speaking in different kinds of tongues, and to still another the interpretation of tongues. All these are the work of one and the same Spirit, and he distributes them to each one, just as he determines. </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249282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solidFill>
                  <a:srgbClr val="000090"/>
                </a:solidFill>
              </a:rPr>
              <a:t>3. The guidance of the Spirit</a:t>
            </a: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John 16:12-13 (NIV)</a:t>
            </a:r>
            <a:r>
              <a:rPr lang="en-US" i="1" dirty="0"/>
              <a:t> “I have much more to say to you, more than you can now bear. But when he, the Spirit of truth, comes, he will guide you into all the truth.”  </a:t>
            </a: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118487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John 14:</a:t>
            </a:r>
            <a:r>
              <a:rPr lang="en-US" i="1" dirty="0"/>
              <a:t>26 Jesus said, “But the Counselor, the Holy Spirit, whom the Father will send in my name, will teach you all things and will remind you of everything I have said to </a:t>
            </a:r>
            <a:r>
              <a:rPr lang="en-US" i="1" dirty="0">
                <a:solidFill>
                  <a:srgbClr val="0000FF"/>
                </a:solidFill>
              </a:rPr>
              <a:t>you</a:t>
            </a:r>
            <a:r>
              <a:rPr lang="en-US" i="1" dirty="0"/>
              <a:t>.” </a:t>
            </a:r>
            <a:endParaRPr lang="en-US" b="1" i="1" dirty="0"/>
          </a:p>
          <a:p>
            <a:pPr marL="0" indent="0">
              <a:buNone/>
            </a:pPr>
            <a:r>
              <a:rPr lang="en-US" i="1" dirty="0"/>
              <a:t>  </a:t>
            </a: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2840331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solidFill>
                  <a:srgbClr val="000090"/>
                </a:solidFill>
              </a:rPr>
              <a:t>Saving connection to Jesus</a:t>
            </a:r>
          </a:p>
        </p:txBody>
      </p:sp>
      <p:sp>
        <p:nvSpPr>
          <p:cNvPr id="3" name="Content Placeholder 2"/>
          <p:cNvSpPr>
            <a:spLocks noGrp="1"/>
          </p:cNvSpPr>
          <p:nvPr>
            <p:ph idx="1"/>
          </p:nvPr>
        </p:nvSpPr>
        <p:spPr>
          <a:xfrm>
            <a:off x="1212224" y="1417638"/>
            <a:ext cx="7474575" cy="4708525"/>
          </a:xfrm>
        </p:spPr>
        <p:txBody>
          <a:bodyPr>
            <a:normAutofit/>
          </a:bodyPr>
          <a:lstStyle/>
          <a:p>
            <a:pPr marL="0" indent="0">
              <a:buNone/>
            </a:pPr>
            <a:r>
              <a:rPr lang="en-US" dirty="0"/>
              <a:t>Acts 16:30-31  (NIV)</a:t>
            </a:r>
            <a:r>
              <a:rPr lang="en-US" b="1" dirty="0"/>
              <a:t> </a:t>
            </a:r>
            <a:r>
              <a:rPr lang="en-US" i="1" dirty="0"/>
              <a:t>He (the Philippian jailor) then brought them out and asked, “Sirs, what must I do to be saved?” They replied, “Believe in the Lord Jesus, and you will be saved—you and your household.”</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57968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212224" y="1417638"/>
            <a:ext cx="7474575" cy="4708525"/>
          </a:xfrm>
        </p:spPr>
        <p:txBody>
          <a:bodyPr>
            <a:normAutofit/>
          </a:bodyPr>
          <a:lstStyle/>
          <a:p>
            <a:pPr marL="0" indent="0">
              <a:buNone/>
            </a:pPr>
            <a:r>
              <a:rPr lang="en-US" dirty="0"/>
              <a:t>John 15:4-6  (NIV) </a:t>
            </a:r>
            <a:r>
              <a:rPr lang="en-US" i="1" dirty="0"/>
              <a:t>Remain in me, as I also remain in you. No branch can bear fruit by itself; it must remain in the vine. Neither can you bear fruit unless you remain in me. </a:t>
            </a:r>
            <a:r>
              <a:rPr lang="en-US" b="1" i="1" baseline="30000" dirty="0"/>
              <a:t> </a:t>
            </a:r>
            <a:r>
              <a:rPr lang="en-US" i="1" dirty="0"/>
              <a:t>“I am the vine; you are the branches. If you remain in me and I in you, you will bear much fruit; apart from me you can do nothing.” </a:t>
            </a:r>
          </a:p>
          <a:p>
            <a:pPr marL="0" indent="0">
              <a:buNone/>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4254149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212224" y="1417638"/>
            <a:ext cx="7474575" cy="4708525"/>
          </a:xfrm>
        </p:spPr>
        <p:txBody>
          <a:bodyPr>
            <a:normAutofit/>
          </a:bodyPr>
          <a:lstStyle/>
          <a:p>
            <a:pPr marL="0" indent="0">
              <a:buNone/>
            </a:pPr>
            <a:r>
              <a:rPr lang="en-US" dirty="0"/>
              <a:t>Philippians 4:13  (NIV)</a:t>
            </a:r>
            <a:r>
              <a:rPr lang="en-US" b="1" dirty="0"/>
              <a:t> </a:t>
            </a:r>
            <a:r>
              <a:rPr lang="en-US" i="1" dirty="0"/>
              <a:t>I can do all this through him who gives me strength.</a:t>
            </a:r>
          </a:p>
          <a:p>
            <a:pPr marL="0" indent="0">
              <a:buNone/>
            </a:pPr>
            <a:endParaRPr lang="en-US" i="1"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131259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212224" y="1417638"/>
            <a:ext cx="7474575" cy="4708525"/>
          </a:xfrm>
        </p:spPr>
        <p:txBody>
          <a:bodyPr>
            <a:normAutofit/>
          </a:bodyPr>
          <a:lstStyle/>
          <a:p>
            <a:pPr marL="0" lvl="0" indent="0">
              <a:buNone/>
            </a:pPr>
            <a:r>
              <a:rPr lang="en-US" dirty="0"/>
              <a:t>Ephesians 3:20 </a:t>
            </a:r>
            <a:r>
              <a:rPr lang="en-US" i="1" dirty="0"/>
              <a:t>Now to him who is able to do immeasurably more than all we ask or imagine, according to his power that is at work within us, </a:t>
            </a:r>
            <a:r>
              <a:rPr lang="en-US" b="1" i="1" baseline="30000" dirty="0"/>
              <a:t> </a:t>
            </a:r>
            <a:r>
              <a:rPr lang="en-US" i="1" dirty="0"/>
              <a:t>to him be glory in the church and in Christ Jesus throughout all generations, for ever and ever! Amen.</a:t>
            </a:r>
          </a:p>
          <a:p>
            <a:pPr marL="0" indent="0">
              <a:buNone/>
            </a:pPr>
            <a:endParaRPr lang="en-US" i="1"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2166370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212224" y="1417638"/>
            <a:ext cx="7474575" cy="4708525"/>
          </a:xfrm>
        </p:spPr>
        <p:txBody>
          <a:bodyPr>
            <a:normAutofit/>
          </a:bodyPr>
          <a:lstStyle/>
          <a:p>
            <a:pPr marL="0" indent="0">
              <a:buNone/>
            </a:pPr>
            <a:r>
              <a:rPr lang="en-US" dirty="0"/>
              <a:t>John 14:5-7 (NIV)</a:t>
            </a:r>
            <a:r>
              <a:rPr lang="en-US" b="1" dirty="0"/>
              <a:t> </a:t>
            </a:r>
            <a:r>
              <a:rPr lang="en-US" i="1" dirty="0"/>
              <a:t>Thomas said to him, “Lord, we don’t know where you are going, so how can we know the way?”</a:t>
            </a:r>
            <a:r>
              <a:rPr lang="en-US" b="1" i="1" baseline="30000" dirty="0"/>
              <a:t> </a:t>
            </a:r>
            <a:r>
              <a:rPr lang="en-US" i="1" dirty="0"/>
              <a:t>Jesus answered, “I am the way and the truth and the life.”  </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112263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212224" y="1417638"/>
            <a:ext cx="7474575" cy="4708525"/>
          </a:xfrm>
        </p:spPr>
        <p:txBody>
          <a:bodyPr>
            <a:normAutofit/>
          </a:bodyPr>
          <a:lstStyle/>
          <a:p>
            <a:pPr marL="0" indent="0">
              <a:buNone/>
            </a:pPr>
            <a:r>
              <a:rPr lang="en-US" dirty="0"/>
              <a:t>Philippians 3:10-11  (NIV)</a:t>
            </a:r>
            <a:r>
              <a:rPr lang="en-US" i="1" dirty="0"/>
              <a:t> I want to know Christ—yes, to know the power of his resurrection and participation in his sufferings, becoming like him in his death and so, somehow, attaining to the resurrection from the dead. </a:t>
            </a:r>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6269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212224" y="1417638"/>
            <a:ext cx="7474575" cy="4708525"/>
          </a:xfrm>
        </p:spPr>
        <p:txBody>
          <a:bodyPr>
            <a:normAutofit/>
          </a:bodyPr>
          <a:lstStyle/>
          <a:p>
            <a:pPr marL="0" indent="0">
              <a:buNone/>
            </a:pPr>
            <a:r>
              <a:rPr lang="en-US" dirty="0"/>
              <a:t>2</a:t>
            </a:r>
            <a:r>
              <a:rPr lang="en-US"/>
              <a:t> Peter 1:3 </a:t>
            </a:r>
            <a:r>
              <a:rPr lang="en-US" i="1" dirty="0"/>
              <a:t>His divine power has given us everything we need for a godly life through our knowledge of him who called us by his own glory and goodness. </a:t>
            </a:r>
            <a:r>
              <a:rPr lang="en-US" dirty="0"/>
              <a:t> </a:t>
            </a:r>
          </a:p>
          <a:p>
            <a:pPr marL="514350" indent="-514350">
              <a:buFont typeface="+mj-lt"/>
              <a:buAutoNum type="arabicPeriod"/>
            </a:pPr>
            <a:endParaRPr lang="en-US" dirty="0"/>
          </a:p>
        </p:txBody>
      </p:sp>
    </p:spTree>
    <p:extLst>
      <p:ext uri="{BB962C8B-B14F-4D97-AF65-F5344CB8AC3E}">
        <p14:creationId xmlns:p14="http://schemas.microsoft.com/office/powerpoint/2010/main" val="3971912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a:solidFill>
                  <a:srgbClr val="000090"/>
                </a:solidFill>
              </a:rPr>
              <a:t>Receive the gift of the Holy Spirit</a:t>
            </a:r>
          </a:p>
        </p:txBody>
      </p:sp>
      <p:sp>
        <p:nvSpPr>
          <p:cNvPr id="3" name="Content Placeholder 2"/>
          <p:cNvSpPr>
            <a:spLocks noGrp="1"/>
          </p:cNvSpPr>
          <p:nvPr>
            <p:ph idx="1"/>
          </p:nvPr>
        </p:nvSpPr>
        <p:spPr>
          <a:xfrm>
            <a:off x="1010186" y="1417638"/>
            <a:ext cx="7676613" cy="4708525"/>
          </a:xfrm>
        </p:spPr>
        <p:txBody>
          <a:bodyPr>
            <a:normAutofit/>
          </a:bodyPr>
          <a:lstStyle/>
          <a:p>
            <a:pPr marL="514350" indent="-514350">
              <a:buFont typeface="+mj-lt"/>
              <a:buAutoNum type="arabicPeriod"/>
            </a:pPr>
            <a:r>
              <a:rPr lang="en-US" dirty="0"/>
              <a:t>Fruits of Spirit</a:t>
            </a:r>
          </a:p>
          <a:p>
            <a:pPr marL="514350" indent="-514350">
              <a:buFont typeface="+mj-lt"/>
              <a:buAutoNum type="arabicPeriod"/>
            </a:pPr>
            <a:r>
              <a:rPr lang="en-US" dirty="0"/>
              <a:t>Gifts of Spirit</a:t>
            </a:r>
          </a:p>
          <a:p>
            <a:pPr marL="514350" indent="-514350">
              <a:buFont typeface="+mj-lt"/>
              <a:buAutoNum type="arabicPeriod"/>
            </a:pPr>
            <a:r>
              <a:rPr lang="en-US" dirty="0"/>
              <a:t>Guidance of the </a:t>
            </a:r>
            <a:r>
              <a:rPr lang="en-US" dirty="0">
                <a:solidFill>
                  <a:srgbClr val="0000FF"/>
                </a:solidFill>
              </a:rPr>
              <a:t>Spirit</a:t>
            </a:r>
          </a:p>
          <a:p>
            <a:pPr marL="0" indent="0">
              <a:buNone/>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34054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24497</TotalTime>
  <Words>731</Words>
  <Application>Microsoft Macintosh PowerPoint</Application>
  <PresentationFormat>On-screen Show (4:3)</PresentationFormat>
  <Paragraphs>50</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Pre-requisites to  Christian Coaching Part 1</vt:lpstr>
      <vt:lpstr>Saving connection to Jesus</vt:lpstr>
      <vt:lpstr>PowerPoint Presentation</vt:lpstr>
      <vt:lpstr>PowerPoint Presentation</vt:lpstr>
      <vt:lpstr>PowerPoint Presentation</vt:lpstr>
      <vt:lpstr>PowerPoint Presentation</vt:lpstr>
      <vt:lpstr>PowerPoint Presentation</vt:lpstr>
      <vt:lpstr>PowerPoint Presentation</vt:lpstr>
      <vt:lpstr>Receive the gift of the Holy Spirit</vt:lpstr>
      <vt:lpstr>1. The fruit of the Spirit</vt:lpstr>
      <vt:lpstr>2. The gifts of the Spirit</vt:lpstr>
      <vt:lpstr>PowerPoint Presentation</vt:lpstr>
      <vt:lpstr>PowerPoint Presentation</vt:lpstr>
      <vt:lpstr>PowerPoint Presentation</vt:lpstr>
      <vt:lpstr>3. The guidance of the Spirit</vt:lpstr>
      <vt:lpstr>PowerPoint Presentation</vt:lpstr>
    </vt:vector>
  </TitlesOfParts>
  <Company>Christian Leaders Institue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Abbie Alfree</cp:lastModifiedBy>
  <cp:revision>56</cp:revision>
  <dcterms:created xsi:type="dcterms:W3CDTF">2019-03-01T19:59:18Z</dcterms:created>
  <dcterms:modified xsi:type="dcterms:W3CDTF">2021-09-01T15:35:16Z</dcterms:modified>
</cp:coreProperties>
</file>