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64" r:id="rId2"/>
    <p:sldId id="535" r:id="rId3"/>
    <p:sldId id="374" r:id="rId4"/>
    <p:sldId id="569" r:id="rId5"/>
    <p:sldId id="373" r:id="rId6"/>
    <p:sldId id="576" r:id="rId7"/>
    <p:sldId id="41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15112736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163628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C8A7E-BF18-4832-B82F-3418DA861B79}"/>
              </a:ext>
            </a:extLst>
          </p:cNvPr>
          <p:cNvSpPr>
            <a:spLocks noGrp="1"/>
          </p:cNvSpPr>
          <p:nvPr>
            <p:ph type="ctrTitle"/>
          </p:nvPr>
        </p:nvSpPr>
        <p:spPr>
          <a:xfrm>
            <a:off x="6012180" y="359898"/>
            <a:ext cx="5773420" cy="4532142"/>
          </a:xfrm>
        </p:spPr>
        <p:txBody>
          <a:bodyPr>
            <a:normAutofit/>
          </a:bodyPr>
          <a:lstStyle/>
          <a:p>
            <a:r>
              <a:rPr lang="en-US" sz="20000" dirty="0"/>
              <a:t>	26</a:t>
            </a:r>
          </a:p>
        </p:txBody>
      </p:sp>
      <p:sp>
        <p:nvSpPr>
          <p:cNvPr id="3" name="Subtitle 2">
            <a:extLst>
              <a:ext uri="{FF2B5EF4-FFF2-40B4-BE49-F238E27FC236}">
                <a16:creationId xmlns:a16="http://schemas.microsoft.com/office/drawing/2014/main" id="{7D827721-0C76-4966-B4E1-2473D8BD3BE7}"/>
              </a:ext>
            </a:extLst>
          </p:cNvPr>
          <p:cNvSpPr>
            <a:spLocks noGrp="1"/>
          </p:cNvSpPr>
          <p:nvPr>
            <p:ph type="subTitle" idx="1"/>
          </p:nvPr>
        </p:nvSpPr>
        <p:spPr>
          <a:xfrm>
            <a:off x="6012180" y="6498102"/>
            <a:ext cx="5773420" cy="165588"/>
          </a:xfrm>
        </p:spPr>
        <p:txBody>
          <a:bodyPr>
            <a:normAutofit fontScale="32500" lnSpcReduction="20000"/>
          </a:bodyPr>
          <a:lstStyle/>
          <a:p>
            <a:endParaRPr lang="en-US" dirty="0"/>
          </a:p>
        </p:txBody>
      </p:sp>
    </p:spTree>
    <p:extLst>
      <p:ext uri="{BB962C8B-B14F-4D97-AF65-F5344CB8AC3E}">
        <p14:creationId xmlns:p14="http://schemas.microsoft.com/office/powerpoint/2010/main" val="107090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AE439-15B1-418A-B57B-A0B915BC5CDB}"/>
              </a:ext>
            </a:extLst>
          </p:cNvPr>
          <p:cNvSpPr>
            <a:spLocks noGrp="1"/>
          </p:cNvSpPr>
          <p:nvPr>
            <p:ph type="ctrTitle"/>
          </p:nvPr>
        </p:nvSpPr>
        <p:spPr/>
        <p:txBody>
          <a:bodyPr/>
          <a:lstStyle/>
          <a:p>
            <a:r>
              <a:rPr lang="en-US" dirty="0"/>
              <a:t>Reading Process </a:t>
            </a:r>
          </a:p>
        </p:txBody>
      </p:sp>
      <p:sp>
        <p:nvSpPr>
          <p:cNvPr id="3" name="Subtitle 2">
            <a:extLst>
              <a:ext uri="{FF2B5EF4-FFF2-40B4-BE49-F238E27FC236}">
                <a16:creationId xmlns:a16="http://schemas.microsoft.com/office/drawing/2014/main" id="{871C35FB-7450-48F0-BEDB-277CB4B8EC6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82323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DEE7C-7B02-4368-9C21-47C416A02911}"/>
              </a:ext>
            </a:extLst>
          </p:cNvPr>
          <p:cNvSpPr>
            <a:spLocks noGrp="1"/>
          </p:cNvSpPr>
          <p:nvPr>
            <p:ph type="title"/>
          </p:nvPr>
        </p:nvSpPr>
        <p:spPr/>
        <p:txBody>
          <a:bodyPr>
            <a:normAutofit fontScale="90000"/>
          </a:bodyPr>
          <a:lstStyle/>
          <a:p>
            <a:r>
              <a:rPr lang="en-US" dirty="0"/>
              <a:t>Passage:  Short Passage by Susan De La Fuente</a:t>
            </a:r>
          </a:p>
        </p:txBody>
      </p:sp>
      <p:sp>
        <p:nvSpPr>
          <p:cNvPr id="3" name="Content Placeholder 2">
            <a:extLst>
              <a:ext uri="{FF2B5EF4-FFF2-40B4-BE49-F238E27FC236}">
                <a16:creationId xmlns:a16="http://schemas.microsoft.com/office/drawing/2014/main" id="{5BDBF10A-D495-49D0-A162-DCCB949E7125}"/>
              </a:ext>
            </a:extLst>
          </p:cNvPr>
          <p:cNvSpPr>
            <a:spLocks noGrp="1"/>
          </p:cNvSpPr>
          <p:nvPr>
            <p:ph idx="1"/>
          </p:nvPr>
        </p:nvSpPr>
        <p:spPr>
          <a:xfrm>
            <a:off x="1914144" y="1447800"/>
            <a:ext cx="9997440" cy="5318760"/>
          </a:xfrm>
        </p:spPr>
        <p:txBody>
          <a:bodyPr>
            <a:normAutofit fontScale="70000" lnSpcReduction="20000"/>
          </a:bodyPr>
          <a:lstStyle/>
          <a:p>
            <a:endParaRPr lang="en-US" dirty="0"/>
          </a:p>
          <a:p>
            <a:pPr marL="82296" indent="0">
              <a:buNone/>
            </a:pPr>
            <a:r>
              <a:rPr lang="en-US" dirty="0"/>
              <a:t>     Stacy was a very young girl, who lived in a small town.  Many people thought she was not too friendly because she would run away from them.</a:t>
            </a:r>
          </a:p>
          <a:p>
            <a:pPr marL="82296" indent="0">
              <a:buNone/>
            </a:pPr>
            <a:r>
              <a:rPr lang="en-US" dirty="0"/>
              <a:t>     One day another little girl named Sally moved next door to Stacy’s house.  Stacy noticed that Sally was always looking out her window, but hid if someone passed by her house.  Stacy thought to herself that Sally is not a very nice girl.  Stacy would watch Sally and  waved to her, but Sally would not wave back.  This made Stacy angry.  Stacy told her mom about Sally and she didn’t understand why Sally would not wave back.  Her Mom explained to her that some children don’t like to talk or play with other people because they may be shy just like you.  </a:t>
            </a:r>
          </a:p>
          <a:p>
            <a:pPr marL="82296" indent="0">
              <a:buNone/>
            </a:pPr>
            <a:r>
              <a:rPr lang="en-US" dirty="0"/>
              <a:t>     Stacy understood that Sally must be like her.  Everyone thought she was unfriendly, but she was just shy too. </a:t>
            </a:r>
          </a:p>
          <a:p>
            <a:pPr marL="82296" indent="0">
              <a:buNone/>
            </a:pPr>
            <a:r>
              <a:rPr lang="en-US" dirty="0"/>
              <a:t>     Stacy thought to herself, Maybe if I can go to Sally’s house and introduce myself, then maybe she will talk to me. </a:t>
            </a:r>
          </a:p>
          <a:p>
            <a:endParaRPr lang="en-US" dirty="0"/>
          </a:p>
        </p:txBody>
      </p:sp>
    </p:spTree>
    <p:extLst>
      <p:ext uri="{BB962C8B-B14F-4D97-AF65-F5344CB8AC3E}">
        <p14:creationId xmlns:p14="http://schemas.microsoft.com/office/powerpoint/2010/main" val="2827670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619A8-3AD6-4FE8-9BBC-AB7C9189F7E4}"/>
              </a:ext>
            </a:extLst>
          </p:cNvPr>
          <p:cNvSpPr>
            <a:spLocks noGrp="1"/>
          </p:cNvSpPr>
          <p:nvPr>
            <p:ph type="title"/>
          </p:nvPr>
        </p:nvSpPr>
        <p:spPr/>
        <p:txBody>
          <a:bodyPr/>
          <a:lstStyle/>
          <a:p>
            <a:r>
              <a:rPr lang="en-US" dirty="0"/>
              <a:t>Summary Writing </a:t>
            </a:r>
          </a:p>
        </p:txBody>
      </p:sp>
      <p:sp>
        <p:nvSpPr>
          <p:cNvPr id="3" name="Content Placeholder 2">
            <a:extLst>
              <a:ext uri="{FF2B5EF4-FFF2-40B4-BE49-F238E27FC236}">
                <a16:creationId xmlns:a16="http://schemas.microsoft.com/office/drawing/2014/main" id="{1E046551-F585-42E9-9C7F-19FB98A2D7AF}"/>
              </a:ext>
            </a:extLst>
          </p:cNvPr>
          <p:cNvSpPr>
            <a:spLocks noGrp="1"/>
          </p:cNvSpPr>
          <p:nvPr>
            <p:ph idx="1"/>
          </p:nvPr>
        </p:nvSpPr>
        <p:spPr/>
        <p:txBody>
          <a:bodyPr>
            <a:normAutofit fontScale="77500" lnSpcReduction="20000"/>
          </a:bodyPr>
          <a:lstStyle/>
          <a:p>
            <a:r>
              <a:rPr lang="en-US" b="1" u="sng" dirty="0"/>
              <a:t>Graphic Organizer</a:t>
            </a:r>
          </a:p>
          <a:p>
            <a:r>
              <a:rPr lang="en-US" sz="3000" dirty="0"/>
              <a:t>Who or What the passage or book is about.______________________________________________.</a:t>
            </a:r>
          </a:p>
          <a:p>
            <a:endParaRPr lang="en-US" sz="3000" dirty="0"/>
          </a:p>
          <a:p>
            <a:r>
              <a:rPr lang="en-US" sz="3000" dirty="0"/>
              <a:t>Where it happened__________________________________.</a:t>
            </a:r>
          </a:p>
          <a:p>
            <a:endParaRPr lang="en-US" sz="3000" dirty="0"/>
          </a:p>
          <a:p>
            <a:r>
              <a:rPr lang="en-US" sz="3000" dirty="0"/>
              <a:t>Problem:________________________________________________________________________________________________________________________________.</a:t>
            </a:r>
          </a:p>
          <a:p>
            <a:r>
              <a:rPr lang="en-US" sz="3000" dirty="0"/>
              <a:t>Solutions:_________________________________________________________________________________________________________________________________.</a:t>
            </a:r>
          </a:p>
          <a:p>
            <a:endParaRPr lang="en-US" sz="3000" dirty="0"/>
          </a:p>
          <a:p>
            <a:r>
              <a:rPr lang="en-US" sz="3000" dirty="0"/>
              <a:t>What did they learn.___________________________________________.</a:t>
            </a:r>
          </a:p>
        </p:txBody>
      </p:sp>
    </p:spTree>
    <p:extLst>
      <p:ext uri="{BB962C8B-B14F-4D97-AF65-F5344CB8AC3E}">
        <p14:creationId xmlns:p14="http://schemas.microsoft.com/office/powerpoint/2010/main" val="37675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F16B0-0B39-4252-B56D-8F7CA5B6E763}"/>
              </a:ext>
            </a:extLst>
          </p:cNvPr>
          <p:cNvSpPr>
            <a:spLocks noGrp="1"/>
          </p:cNvSpPr>
          <p:nvPr>
            <p:ph type="title"/>
          </p:nvPr>
        </p:nvSpPr>
        <p:spPr/>
        <p:txBody>
          <a:bodyPr>
            <a:normAutofit fontScale="90000"/>
          </a:bodyPr>
          <a:lstStyle/>
          <a:p>
            <a:r>
              <a:rPr lang="en-US" dirty="0"/>
              <a:t>Passage:  Short Passage by Susan De La Fuente</a:t>
            </a:r>
          </a:p>
        </p:txBody>
      </p:sp>
      <p:sp>
        <p:nvSpPr>
          <p:cNvPr id="3" name="Content Placeholder 2">
            <a:extLst>
              <a:ext uri="{FF2B5EF4-FFF2-40B4-BE49-F238E27FC236}">
                <a16:creationId xmlns:a16="http://schemas.microsoft.com/office/drawing/2014/main" id="{8DBFCC1F-98E9-44E7-8AA1-3A0FD5FB5A75}"/>
              </a:ext>
            </a:extLst>
          </p:cNvPr>
          <p:cNvSpPr>
            <a:spLocks noGrp="1"/>
          </p:cNvSpPr>
          <p:nvPr>
            <p:ph idx="1"/>
          </p:nvPr>
        </p:nvSpPr>
        <p:spPr/>
        <p:txBody>
          <a:bodyPr>
            <a:normAutofit fontScale="70000" lnSpcReduction="20000"/>
          </a:bodyPr>
          <a:lstStyle/>
          <a:p>
            <a:pPr marL="82296" indent="0">
              <a:buNone/>
            </a:pPr>
            <a:r>
              <a:rPr lang="en-US" dirty="0"/>
              <a:t>I remember playing on a huge oak tree.  I would climb and swing from a rope tied from its large branch.   </a:t>
            </a:r>
          </a:p>
          <a:p>
            <a:pPr marL="82296" indent="0">
              <a:buNone/>
            </a:pPr>
            <a:r>
              <a:rPr lang="en-US" dirty="0"/>
              <a:t>Then on a very dark night, I started to here banging against my window.  As I looked outside, the trees were moving back and forth, as rain bounded against them.  My favorite tree was being destroyed by the wind and rain.  Suddenly I heard a crack coming from the sky and lightning came flashing down my tree.  The lightning had struck the branch where my rope was tied and the branch came crashing down towards my window.  I screamed and ran out of my bedroom yelling for my Dad. </a:t>
            </a:r>
          </a:p>
          <a:p>
            <a:pPr marL="82296" indent="0">
              <a:buNone/>
            </a:pPr>
            <a:r>
              <a:rPr lang="en-US" dirty="0"/>
              <a:t>I got out just in time!  The branch had broken the window and glass flew throughout my room.  If I had stayed in the room, I would have gotten badly hurt.  My Dad and Mom check the damage. They told me to stay in their room tonight.  </a:t>
            </a:r>
          </a:p>
          <a:p>
            <a:pPr marL="82296" indent="0">
              <a:buNone/>
            </a:pPr>
            <a:r>
              <a:rPr lang="en-US" dirty="0"/>
              <a:t>The next day, my dad called the contractor to see what it would cost to fix my window, but there was no hope for my favorite tree.    </a:t>
            </a:r>
          </a:p>
          <a:p>
            <a:endParaRPr lang="en-US" dirty="0"/>
          </a:p>
        </p:txBody>
      </p:sp>
    </p:spTree>
    <p:extLst>
      <p:ext uri="{BB962C8B-B14F-4D97-AF65-F5344CB8AC3E}">
        <p14:creationId xmlns:p14="http://schemas.microsoft.com/office/powerpoint/2010/main" val="219258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619A8-3AD6-4FE8-9BBC-AB7C9189F7E4}"/>
              </a:ext>
            </a:extLst>
          </p:cNvPr>
          <p:cNvSpPr>
            <a:spLocks noGrp="1"/>
          </p:cNvSpPr>
          <p:nvPr>
            <p:ph type="title"/>
          </p:nvPr>
        </p:nvSpPr>
        <p:spPr/>
        <p:txBody>
          <a:bodyPr/>
          <a:lstStyle/>
          <a:p>
            <a:r>
              <a:rPr lang="en-US" dirty="0"/>
              <a:t>Summary Writing </a:t>
            </a:r>
          </a:p>
        </p:txBody>
      </p:sp>
      <p:sp>
        <p:nvSpPr>
          <p:cNvPr id="3" name="Content Placeholder 2">
            <a:extLst>
              <a:ext uri="{FF2B5EF4-FFF2-40B4-BE49-F238E27FC236}">
                <a16:creationId xmlns:a16="http://schemas.microsoft.com/office/drawing/2014/main" id="{1E046551-F585-42E9-9C7F-19FB98A2D7AF}"/>
              </a:ext>
            </a:extLst>
          </p:cNvPr>
          <p:cNvSpPr>
            <a:spLocks noGrp="1"/>
          </p:cNvSpPr>
          <p:nvPr>
            <p:ph idx="1"/>
          </p:nvPr>
        </p:nvSpPr>
        <p:spPr/>
        <p:txBody>
          <a:bodyPr>
            <a:normAutofit fontScale="77500" lnSpcReduction="20000"/>
          </a:bodyPr>
          <a:lstStyle/>
          <a:p>
            <a:r>
              <a:rPr lang="en-US" b="1" u="sng" dirty="0"/>
              <a:t>Graphic Organizer</a:t>
            </a:r>
          </a:p>
          <a:p>
            <a:r>
              <a:rPr lang="en-US" sz="3000" dirty="0"/>
              <a:t>Who or What the passage or book is about.______________________________________________.</a:t>
            </a:r>
          </a:p>
          <a:p>
            <a:endParaRPr lang="en-US" sz="3000" dirty="0"/>
          </a:p>
          <a:p>
            <a:r>
              <a:rPr lang="en-US" sz="3000" dirty="0"/>
              <a:t>Where it happened__________________________________.</a:t>
            </a:r>
          </a:p>
          <a:p>
            <a:endParaRPr lang="en-US" sz="3000" dirty="0"/>
          </a:p>
          <a:p>
            <a:r>
              <a:rPr lang="en-US" sz="3000" dirty="0"/>
              <a:t>Problem:________________________________________________________________________________________________________________________________.</a:t>
            </a:r>
          </a:p>
          <a:p>
            <a:r>
              <a:rPr lang="en-US" sz="3000" dirty="0"/>
              <a:t>Solutions:_________________________________________________________________________________________________________________________________.</a:t>
            </a:r>
          </a:p>
          <a:p>
            <a:endParaRPr lang="en-US" sz="3000" dirty="0"/>
          </a:p>
          <a:p>
            <a:r>
              <a:rPr lang="en-US" sz="3000" dirty="0"/>
              <a:t>What did they learn.___________________________________________.</a:t>
            </a:r>
          </a:p>
        </p:txBody>
      </p:sp>
    </p:spTree>
    <p:extLst>
      <p:ext uri="{BB962C8B-B14F-4D97-AF65-F5344CB8AC3E}">
        <p14:creationId xmlns:p14="http://schemas.microsoft.com/office/powerpoint/2010/main" val="56972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4</TotalTime>
  <Words>476</Words>
  <Application>Microsoft Office PowerPoint</Application>
  <PresentationFormat>Widescreen</PresentationFormat>
  <Paragraphs>36</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Century Gothic</vt:lpstr>
      <vt:lpstr>Verdana</vt:lpstr>
      <vt:lpstr>Wingdings 2</vt:lpstr>
      <vt:lpstr>Idea design template</vt:lpstr>
      <vt:lpstr>Middle and High School</vt:lpstr>
      <vt:lpstr> 26</vt:lpstr>
      <vt:lpstr>Reading Process </vt:lpstr>
      <vt:lpstr>Passage:  Short Passage by Susan De La Fuente</vt:lpstr>
      <vt:lpstr>Summary Writing </vt:lpstr>
      <vt:lpstr>Passage:  Short Passage by Susan De La Fuente</vt:lpstr>
      <vt:lpstr>Summary Writing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2018-05-07T21:16:52Z</dcterms:modified>
</cp:coreProperties>
</file>