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2" r:id="rId2"/>
    <p:sldId id="267" r:id="rId3"/>
    <p:sldId id="268" r:id="rId4"/>
    <p:sldId id="257" r:id="rId5"/>
    <p:sldId id="269" r:id="rId6"/>
    <p:sldId id="264" r:id="rId7"/>
    <p:sldId id="265" r:id="rId8"/>
    <p:sldId id="271" r:id="rId9"/>
    <p:sldId id="272" r:id="rId10"/>
    <p:sldId id="273" r:id="rId11"/>
    <p:sldId id="274" r:id="rId12"/>
    <p:sldId id="266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9/19/11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9/19/11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dirty="0"/>
              <a:t>The </a:t>
            </a:r>
            <a:r>
              <a:rPr lang="en-US" sz="4400" dirty="0" smtClean="0"/>
              <a:t>Rehearsal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Actual Rehearsal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928139" y="2119313"/>
            <a:ext cx="7131599" cy="36036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Have the Wedding </a:t>
            </a:r>
            <a:r>
              <a:rPr lang="en-US" dirty="0" smtClean="0"/>
              <a:t>party </a:t>
            </a:r>
            <a:r>
              <a:rPr lang="en-US" dirty="0" smtClean="0"/>
              <a:t>go to the back and line up</a:t>
            </a:r>
          </a:p>
          <a:p>
            <a:pPr>
              <a:buNone/>
            </a:pPr>
            <a:r>
              <a:rPr lang="en-US" dirty="0" smtClean="0"/>
              <a:t>4. The Groom and the Pastor </a:t>
            </a:r>
            <a:r>
              <a:rPr lang="en-US" dirty="0" smtClean="0"/>
              <a:t>walk </a:t>
            </a:r>
            <a:r>
              <a:rPr lang="en-US" dirty="0" smtClean="0"/>
              <a:t>into place</a:t>
            </a:r>
          </a:p>
          <a:p>
            <a:pPr>
              <a:buNone/>
            </a:pPr>
            <a:r>
              <a:rPr lang="en-US" dirty="0" smtClean="0"/>
              <a:t>5. The Groomsmen and the Bridesmaids </a:t>
            </a:r>
            <a:r>
              <a:rPr lang="en-US" dirty="0" smtClean="0"/>
              <a:t>processional </a:t>
            </a:r>
            <a:r>
              <a:rPr lang="en-US" dirty="0" smtClean="0"/>
              <a:t>into position one</a:t>
            </a:r>
          </a:p>
          <a:p>
            <a:pPr>
              <a:buNone/>
            </a:pPr>
            <a:r>
              <a:rPr lang="en-US" dirty="0" smtClean="0"/>
              <a:t>6. The </a:t>
            </a:r>
            <a:r>
              <a:rPr lang="en-US" dirty="0" smtClean="0"/>
              <a:t>Flower </a:t>
            </a:r>
            <a:r>
              <a:rPr lang="en-US" dirty="0" smtClean="0"/>
              <a:t>Girl(s) and Ring Bearer Practice (talk about the white carpet here)</a:t>
            </a:r>
          </a:p>
        </p:txBody>
      </p:sp>
    </p:spTree>
    <p:extLst>
      <p:ext uri="{BB962C8B-B14F-4D97-AF65-F5344CB8AC3E}">
        <p14:creationId xmlns:p14="http://schemas.microsoft.com/office/powerpoint/2010/main" val="3813741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Actual Rehearsal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928139" y="2119313"/>
            <a:ext cx="7131599" cy="360362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Have the Wedding party now go to the back and line up</a:t>
            </a:r>
          </a:p>
          <a:p>
            <a:pPr>
              <a:buNone/>
            </a:pPr>
            <a:r>
              <a:rPr lang="en-US" dirty="0"/>
              <a:t>7</a:t>
            </a:r>
            <a:r>
              <a:rPr lang="en-US" dirty="0" smtClean="0"/>
              <a:t>. </a:t>
            </a:r>
            <a:r>
              <a:rPr lang="en-US" dirty="0" smtClean="0"/>
              <a:t>The Music Starts: The Bride’s Mother usually stands and turns </a:t>
            </a:r>
            <a:r>
              <a:rPr lang="en-US" dirty="0" smtClean="0"/>
              <a:t>around to signal everyone else. </a:t>
            </a:r>
            <a:endParaRPr lang="en-US" dirty="0" smtClean="0"/>
          </a:p>
          <a:p>
            <a:pPr>
              <a:buNone/>
            </a:pPr>
            <a:r>
              <a:rPr lang="en-US" dirty="0"/>
              <a:t>8</a:t>
            </a:r>
            <a:r>
              <a:rPr lang="en-US" dirty="0" smtClean="0"/>
              <a:t>. </a:t>
            </a:r>
            <a:r>
              <a:rPr lang="en-US" dirty="0" smtClean="0"/>
              <a:t>Bride starts </a:t>
            </a:r>
            <a:r>
              <a:rPr lang="en-US" dirty="0" smtClean="0"/>
              <a:t>walking</a:t>
            </a:r>
            <a:r>
              <a:rPr lang="en-US" dirty="0" smtClean="0"/>
              <a:t> </a:t>
            </a:r>
            <a:r>
              <a:rPr lang="en-US" dirty="0" smtClean="0"/>
              <a:t>with her father</a:t>
            </a:r>
          </a:p>
          <a:p>
            <a:pPr>
              <a:buNone/>
            </a:pPr>
            <a:r>
              <a:rPr lang="en-US" dirty="0"/>
              <a:t>9</a:t>
            </a:r>
            <a:r>
              <a:rPr lang="en-US" dirty="0" smtClean="0"/>
              <a:t>. </a:t>
            </a:r>
            <a:r>
              <a:rPr lang="en-US" dirty="0" smtClean="0"/>
              <a:t>The Bride and her father </a:t>
            </a:r>
            <a:r>
              <a:rPr lang="en-US" dirty="0" smtClean="0"/>
              <a:t>processional </a:t>
            </a:r>
            <a:r>
              <a:rPr lang="en-US" dirty="0" smtClean="0"/>
              <a:t>even with the mothers</a:t>
            </a:r>
          </a:p>
        </p:txBody>
      </p:sp>
    </p:spTree>
    <p:extLst>
      <p:ext uri="{BB962C8B-B14F-4D97-AF65-F5344CB8AC3E}">
        <p14:creationId xmlns:p14="http://schemas.microsoft.com/office/powerpoint/2010/main" val="660914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Ceremony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cap="all" dirty="0"/>
              <a:t>Giving of the Bride </a:t>
            </a:r>
            <a:endParaRPr lang="en-US" b="1" cap="all" dirty="0" smtClean="0"/>
          </a:p>
          <a:p>
            <a:r>
              <a:rPr lang="en-US" b="1" cap="all" dirty="0" smtClean="0"/>
              <a:t>position </a:t>
            </a:r>
            <a:r>
              <a:rPr lang="en-US" b="1" cap="all" dirty="0"/>
              <a:t>Two: The </a:t>
            </a:r>
            <a:r>
              <a:rPr lang="en-US" b="1" cap="all" dirty="0" smtClean="0"/>
              <a:t>Bridesmaids </a:t>
            </a:r>
            <a:r>
              <a:rPr lang="en-US" b="1" cap="all" dirty="0"/>
              <a:t>and Groomsmen go to their </a:t>
            </a:r>
            <a:r>
              <a:rPr lang="en-US" b="1" cap="all" dirty="0" smtClean="0"/>
              <a:t>position  two </a:t>
            </a:r>
            <a:r>
              <a:rPr lang="en-US" b="1" cap="all" dirty="0"/>
              <a:t>or stay where they are at) </a:t>
            </a:r>
            <a:endParaRPr lang="en-US" dirty="0"/>
          </a:p>
          <a:p>
            <a:r>
              <a:rPr lang="en-US" b="1" cap="all" dirty="0"/>
              <a:t>invocation and purpose of </a:t>
            </a:r>
            <a:r>
              <a:rPr lang="en-US" b="1" cap="all" dirty="0" smtClean="0"/>
              <a:t>marriage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527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Ceremony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cap="all" dirty="0"/>
              <a:t>declaration of intent</a:t>
            </a:r>
            <a:endParaRPr lang="en-US" dirty="0"/>
          </a:p>
          <a:p>
            <a:r>
              <a:rPr lang="en-US" b="1" dirty="0"/>
              <a:t>EXCHANGE OF </a:t>
            </a:r>
            <a:r>
              <a:rPr lang="en-US" b="1" cap="all" dirty="0"/>
              <a:t>vows</a:t>
            </a:r>
            <a:endParaRPr lang="en-US" dirty="0"/>
          </a:p>
          <a:p>
            <a:r>
              <a:rPr lang="en-US" b="1" dirty="0"/>
              <a:t>EXCHANGE OF </a:t>
            </a:r>
            <a:r>
              <a:rPr lang="en-US" b="1" cap="all" dirty="0"/>
              <a:t>rings</a:t>
            </a:r>
            <a:endParaRPr lang="en-US" dirty="0"/>
          </a:p>
          <a:p>
            <a:r>
              <a:rPr lang="en-US" b="1" cap="all" dirty="0"/>
              <a:t>Lighting of the Unity Candle</a:t>
            </a:r>
            <a:endParaRPr lang="en-US" dirty="0"/>
          </a:p>
          <a:p>
            <a:r>
              <a:rPr lang="en-US" b="1" cap="all" dirty="0"/>
              <a:t>SCRIPTURE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815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Ceremony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cap="all" dirty="0"/>
              <a:t>MESSAGE -</a:t>
            </a:r>
            <a:endParaRPr lang="en-US" dirty="0"/>
          </a:p>
          <a:p>
            <a:r>
              <a:rPr lang="en-US" b="1" dirty="0"/>
              <a:t>DECLARATION OF MARRIAGE</a:t>
            </a:r>
            <a:endParaRPr lang="en-US" dirty="0"/>
          </a:p>
          <a:p>
            <a:r>
              <a:rPr lang="en-US" b="1" dirty="0"/>
              <a:t>PRESENTATION OF GROOM &amp; BRIDE</a:t>
            </a:r>
            <a:endParaRPr lang="en-US" dirty="0"/>
          </a:p>
          <a:p>
            <a:r>
              <a:rPr lang="en-US" b="1" dirty="0"/>
              <a:t>RECESSIONAL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570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</a:t>
            </a:r>
            <a:r>
              <a:rPr lang="en-US" dirty="0" smtClean="0"/>
              <a:t>Talk About Before the Rehearsal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Who is in Charge?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Are </a:t>
            </a:r>
            <a:r>
              <a:rPr lang="en-US" dirty="0" smtClean="0"/>
              <a:t>there parents </a:t>
            </a:r>
            <a:r>
              <a:rPr lang="en-US" dirty="0" smtClean="0"/>
              <a:t>or </a:t>
            </a:r>
            <a:r>
              <a:rPr lang="en-US" dirty="0" smtClean="0"/>
              <a:t>relatives or </a:t>
            </a:r>
            <a:r>
              <a:rPr lang="en-US" dirty="0"/>
              <a:t>f</a:t>
            </a:r>
            <a:r>
              <a:rPr lang="en-US" dirty="0" smtClean="0"/>
              <a:t>riends who may try to take control in a way that is undesirable?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is the game plan? 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0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Talk About Before the Rehearsal</a:t>
            </a:r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Things to Talk about when meeting with the Bride and </a:t>
            </a:r>
            <a:r>
              <a:rPr lang="en-US" dirty="0" smtClean="0"/>
              <a:t>Groom: </a:t>
            </a:r>
            <a:r>
              <a:rPr lang="en-US" dirty="0" smtClean="0"/>
              <a:t>TIME</a:t>
            </a:r>
          </a:p>
          <a:p>
            <a:pPr marL="514350" indent="-514350">
              <a:buAutoNum type="arabicPeriod"/>
            </a:pPr>
            <a:r>
              <a:rPr lang="en-US" dirty="0" smtClean="0"/>
              <a:t>Time </a:t>
            </a:r>
            <a:r>
              <a:rPr lang="en-US" dirty="0" smtClean="0"/>
              <a:t>to gather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Time to start</a:t>
            </a:r>
          </a:p>
          <a:p>
            <a:pPr marL="514350" indent="-514350">
              <a:buAutoNum type="arabicPeriod"/>
            </a:pPr>
            <a:r>
              <a:rPr lang="en-US" dirty="0" smtClean="0"/>
              <a:t>Time to </a:t>
            </a:r>
            <a:r>
              <a:rPr lang="en-US" dirty="0" smtClean="0"/>
              <a:t>end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73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Wedding Coordinator</a:t>
            </a:r>
          </a:p>
          <a:p>
            <a:pPr marL="0" indent="0">
              <a:buNone/>
            </a:pPr>
            <a:r>
              <a:rPr lang="en-US" dirty="0" smtClean="0"/>
              <a:t>Who is in charge? </a:t>
            </a:r>
            <a:r>
              <a:rPr lang="en-US" dirty="0" smtClean="0"/>
              <a:t>Clarify this.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Suggestions</a:t>
            </a:r>
          </a:p>
          <a:p>
            <a:pPr marL="881063" lvl="1" indent="-514350">
              <a:buAutoNum type="arabicPeriod"/>
            </a:pPr>
            <a:r>
              <a:rPr lang="en-US" dirty="0" smtClean="0"/>
              <a:t>Develop Volunteers</a:t>
            </a:r>
          </a:p>
          <a:p>
            <a:pPr marL="881063" lvl="1" indent="-514350">
              <a:buAutoNum type="arabicPeriod"/>
            </a:pPr>
            <a:r>
              <a:rPr lang="en-US" dirty="0" smtClean="0"/>
              <a:t>Meet with the Wedding Helpers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the Wedding Place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Meet the Staff and Be Very </a:t>
            </a:r>
            <a:r>
              <a:rPr lang="en-US" dirty="0" smtClean="0"/>
              <a:t>Respectful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Get familiar with the sound system situations</a:t>
            </a:r>
          </a:p>
          <a:p>
            <a:pPr marL="514350" indent="-514350">
              <a:buAutoNum type="arabicPeriod"/>
            </a:pPr>
            <a:r>
              <a:rPr lang="en-US" dirty="0" smtClean="0"/>
              <a:t>Talk to the Photographers and Videographers and clarify expectations</a:t>
            </a:r>
          </a:p>
        </p:txBody>
      </p:sp>
    </p:spTree>
    <p:extLst>
      <p:ext uri="{BB962C8B-B14F-4D97-AF65-F5344CB8AC3E}">
        <p14:creationId xmlns:p14="http://schemas.microsoft.com/office/powerpoint/2010/main" val="13579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 the Bride and Groom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Go over with them in 2 minutes what </a:t>
            </a:r>
            <a:r>
              <a:rPr lang="en-US" dirty="0" smtClean="0"/>
              <a:t>is going </a:t>
            </a:r>
            <a:r>
              <a:rPr lang="en-US" dirty="0" smtClean="0"/>
              <a:t>to happen at the rehearsal.</a:t>
            </a:r>
          </a:p>
          <a:p>
            <a:pPr>
              <a:buNone/>
            </a:pPr>
            <a:r>
              <a:rPr lang="en-US" dirty="0" smtClean="0"/>
              <a:t>Let them know that they are going to introduce everyone before you get </a:t>
            </a:r>
            <a:r>
              <a:rPr lang="en-US" dirty="0" smtClean="0"/>
              <a:t>started.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Answer any questions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208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 Everyone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Welcome</a:t>
            </a:r>
          </a:p>
          <a:p>
            <a:pPr>
              <a:buNone/>
            </a:pPr>
            <a:r>
              <a:rPr lang="en-US" dirty="0" smtClean="0"/>
              <a:t>Prayer</a:t>
            </a:r>
          </a:p>
          <a:p>
            <a:pPr>
              <a:buNone/>
            </a:pPr>
            <a:r>
              <a:rPr lang="en-US" dirty="0" smtClean="0"/>
              <a:t>Introductions</a:t>
            </a:r>
          </a:p>
          <a:p>
            <a:pPr>
              <a:buNone/>
            </a:pPr>
            <a:r>
              <a:rPr lang="en-US" dirty="0" smtClean="0"/>
              <a:t>Expectations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Actual Rehearsal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Place everyone in Position One First</a:t>
            </a:r>
          </a:p>
          <a:p>
            <a:pPr>
              <a:buNone/>
            </a:pPr>
            <a:r>
              <a:rPr lang="en-US" dirty="0" smtClean="0"/>
              <a:t>	Put tape </a:t>
            </a:r>
            <a:r>
              <a:rPr lang="en-US" dirty="0" smtClean="0"/>
              <a:t>down </a:t>
            </a:r>
            <a:r>
              <a:rPr lang="en-US" dirty="0" smtClean="0"/>
              <a:t>where everyone is going to stand</a:t>
            </a:r>
          </a:p>
          <a:p>
            <a:pPr>
              <a:buNone/>
            </a:pPr>
            <a:r>
              <a:rPr lang="en-US" dirty="0" smtClean="0"/>
              <a:t>	Ask the Bride to approve the </a:t>
            </a:r>
            <a:r>
              <a:rPr lang="en-US" dirty="0" smtClean="0"/>
              <a:t>Position </a:t>
            </a:r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 smtClean="0"/>
              <a:t>placements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92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Actual Rehearsal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Have the Wedding party now go to the back and line up</a:t>
            </a:r>
          </a:p>
          <a:p>
            <a:pPr marL="514350" indent="-514350">
              <a:buAutoNum type="arabicPeriod"/>
            </a:pPr>
            <a:r>
              <a:rPr lang="en-US" dirty="0" smtClean="0"/>
              <a:t>Seating of the </a:t>
            </a:r>
            <a:r>
              <a:rPr lang="en-US" dirty="0" smtClean="0"/>
              <a:t>Grandparents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Seating of the Parents except the Father of the Bride</a:t>
            </a:r>
          </a:p>
          <a:p>
            <a:pPr marL="514350" indent="-514350">
              <a:buAutoNum type="arabicPeriod"/>
            </a:pPr>
            <a:r>
              <a:rPr lang="en-US" dirty="0" smtClean="0"/>
              <a:t>Mother’s practice lighting the unity candle</a:t>
            </a:r>
          </a:p>
        </p:txBody>
      </p:sp>
    </p:spTree>
    <p:extLst>
      <p:ext uri="{BB962C8B-B14F-4D97-AF65-F5344CB8AC3E}">
        <p14:creationId xmlns:p14="http://schemas.microsoft.com/office/powerpoint/2010/main" val="209792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516</TotalTime>
  <Words>377</Words>
  <Application>Microsoft Macintosh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cli_pp_template</vt:lpstr>
      <vt:lpstr>The Rehearsal</vt:lpstr>
      <vt:lpstr>Things to Talk About Before the Rehearsal</vt:lpstr>
      <vt:lpstr>Things to Talk About Before the Rehearsal</vt:lpstr>
      <vt:lpstr>Preparing</vt:lpstr>
      <vt:lpstr>Getting to the Wedding Place</vt:lpstr>
      <vt:lpstr>Gather the Bride and Groom</vt:lpstr>
      <vt:lpstr>Gather Everyone</vt:lpstr>
      <vt:lpstr>The Actual Rehearsal</vt:lpstr>
      <vt:lpstr>The Actual Rehearsal</vt:lpstr>
      <vt:lpstr>The Actual Rehearsal</vt:lpstr>
      <vt:lpstr>The Actual Rehearsal</vt:lpstr>
      <vt:lpstr>The Ceremony</vt:lpstr>
      <vt:lpstr>The Ceremony</vt:lpstr>
      <vt:lpstr>The Ceremony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Christian Leaders</cp:lastModifiedBy>
  <cp:revision>26</cp:revision>
  <dcterms:created xsi:type="dcterms:W3CDTF">2011-01-08T19:04:41Z</dcterms:created>
  <dcterms:modified xsi:type="dcterms:W3CDTF">2011-09-19T15:25:26Z</dcterms:modified>
</cp:coreProperties>
</file>