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94" r:id="rId2"/>
    <p:sldId id="29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851BF-DD0F-472C-879E-46E97AEDF89F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E7A71-BDFD-43CF-B89A-E8E2FF8973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0E3E9-2632-4B29-86C5-9E38D96B991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1154-F9C9-4643-BA5F-4C121FAE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ohammedyakubu4.files.wordpress.com/2015/09/managment-styles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57240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Iceberg Is Melting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lice is one of the&#10;Leadership Council&#10;member. She was tough&#10;and has reputation of&#10;getting things done.&#10;Alice is one of t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lice was shaken by what&#10;she had seen.&#10;Alice was shaken by what&#10;she had seen.&#10;Fred felt relieved as someone else had&#10;shar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ouise was the head of the&#10;council and the most&#10;respected of them all.&#10;Louise was the head of the&#10;council and the most&#10;re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ed prepared an&#10;iceberg model made of&#10;ice to show to the&#10;council.&#10;Fred prepared an&#10;iceberg model made of&#10;ice to show to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n you&#10;guarantee that his&#10;data and&#10;conclusions are&#10;100% correct?&#10;Can you&#10;guarantee that his&#10;data and&#10;conclusions are&#10;100%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orrying&#10;them is&#10;VERY bad&#10;Worrying&#10;them is&#10;VERY bad PANIC!&#10;Don’t want to&#10;panic anyone!&#10;PANIC!&#10;Don’t want to&#10;panic anyone!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efore deciding if to call for&#10;General Assembly, Fred&#10;proposed an idea. With a bottle&#10;that he found washed up ashore,&#10;and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omething&#10;has to be&#10;done.&#10;Our&#10;iceberg is&#10;melting?&#10;Oh Boy…&#10;Oh Boy…&#10;What will&#10;happened&#10;to me?&#10;Stop&#10;Complaining&#10;and start to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 team of 5--including Louise, Alice, Fred,&#10;Buddy, and Professor--is to think of a&#10;solution.&#10;A team of 5--including Louis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et’s drill the frozen&#10;ice and release the&#10;water just like they&#10;did it to an oil well.&#10;Let’s drill the frozen&#10;ice and rel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83231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Change		8 Steps 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a Sense of Urgency 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Guiding Coalition 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Vision and Strategy 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Communicating the Change Vision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Empowering for Broad-based Action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Generating Short-term Wins 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Consolidating Gains and Producing </a:t>
            </a:r>
          </a:p>
          <a:p>
            <a:pPr marL="742950" indent="-742950"/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Change </a:t>
            </a:r>
          </a:p>
          <a:p>
            <a:pPr marL="742950" indent="-742950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Anchoring the New in the Culture</a:t>
            </a:r>
          </a:p>
          <a:p>
            <a:pPr marL="742950" indent="-742950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et’s move to the&#10;center of Antarctica&#10;where ice is thicker&#10;and stronger&#10;Let’s move to the&#10;center of Antarctica&#10;where ic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What about using a&#10;superglue to hold&#10;the iceberg?&#10;What about using a&#10;superglue to hold&#10;the iceberg?&#10;That’s very funny.Tha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ook up there! The bird.&#10;It can’t fly forever. It&#10;must have home some&#10;where.&#10;Look up there! The bird.&#10;It can’t fly forev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he idea is not new. We&#10;had done it before. That&#10;was our founder of the&#10;colony when he moved to&#10;our home today.&#10;The idea 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We will&#10;move and&#10;move We will&#10;not stick&#10;to our ice.&#10;Louise called a General Assembly again to&#10;inform the new strategy.&#10;Lo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esson 4 : Communicate for Understanding and Buy-In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 scout team should go&#10;and look for another&#10;iceberg. Take your men and&#10;find such place.&#10;A scout team should go&#10;and look f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here were nearly a dozen birds expressed&#10;interest in being scouts.&#10;There were nearly a dozen birds expressed&#10;interest i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EAVE ME ALONE! That’s&#10;ENOUGH!!&#10;LEAVE ME ALONE! That’s&#10;ENOUGH!!&#10;I think I deserved to be the scout&#10;leader. Please consid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i teacher, I would love&#10;you to tell your&#10;students how heroic it&#10;was to do something&#10;for the colony.&#10;Hi teacher, I would 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ir home is not safe.&#10;What about yours?&#10;Retold of the story by&#10;Chulatep Senivongs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5181600"/>
            <a:ext cx="1963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Slideshare.net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on…What about&#10;your nightmare? Are&#10;you still scared?&#10;Son…What about&#10;your nightmare? Are&#10;you still scared?&#10;Oh, they are g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ife was boring. This is&#10;FUN.&#10;Life was boring. This is&#10;FUN.&#10;I must help.I must help.&#10;Jane will be proud&#10;of me.&#10;Jane will 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esson 6 : Produce Short Term&#10;Win&#10;When the scouts returned, they told amazing&#10;tales about the sea, about swimming long&#10;d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he little one also gave them the medals to&#10;honor them as their Heroes.&#10;The little one also gave them the medals to&#10;hono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he next day, wasting no&#10;time, the second group of&#10;scouts were out to find the&#10;right iceberg which will be a&#10;safe home, h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 perfect iceberg was found. Later the colony&#10;move to the new home. The year after, they&#10;were moving again to find a bett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ow even they found a perfect iceberg, they&#10;still keep moving, Nomadic become their&#10;culture&#10;Now even they found a perfec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Just to wrap up&#10;once again&#10;Just to wrap up&#10;once again These are the&#10;Change&#10;Management&#10;Process&#10;These are the&#10;Change&#10;Manage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Like other good stories, you want to know&#10;what happened to them, right?&#10;Like other good stories, you want to know&#10;what ha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at’s the end of the story, but just the beginning for you&#10;to think if your company is safe?&#10;Are you sure the iceberg i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 wish to tell you a story about a flock of&#10;penguin who live on an iceberg in&#10;Antarctica, the South Pole&#10;I wish to tell y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is flock of penguin has been living as a&#10;colony on this iceberg for years as far back&#10;as they can remember. They would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y learn to live together in harmony like&#10;a big family. Penguin is monogamy. The&#10;build family with love and marriage.&#10;T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nguins always go hunting for&#10;creatures in the sea and spend much&#10;of their time with friends and&#10;relatives. Except this 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ed had a briefcase stuffed full of&#10;observations, ideas, and conclusions.&#10;One day Fred notice an iceberg&#10;collapsed into 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cebergs are not like ice cubes. The bergs can have cracks inside, called canals. The canals can lead to large&#10;air bubble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</Words>
  <Application>Microsoft Office PowerPoint</Application>
  <PresentationFormat>On-screen Show (4:3)</PresentationFormat>
  <Paragraphs>14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3</cp:revision>
  <dcterms:created xsi:type="dcterms:W3CDTF">2018-04-25T23:57:01Z</dcterms:created>
  <dcterms:modified xsi:type="dcterms:W3CDTF">2018-06-06T00:15:55Z</dcterms:modified>
</cp:coreProperties>
</file>