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63" r:id="rId2"/>
    <p:sldId id="547" r:id="rId3"/>
    <p:sldId id="358" r:id="rId4"/>
    <p:sldId id="362" r:id="rId5"/>
    <p:sldId id="363" r:id="rId6"/>
    <p:sldId id="40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45" d="100"/>
          <a:sy n="45" d="100"/>
        </p:scale>
        <p:origin x="54" y="4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341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92836-245D-4AC3-A673-821A06BA8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3846342"/>
          </a:xfrm>
        </p:spPr>
        <p:txBody>
          <a:bodyPr>
            <a:normAutofit/>
          </a:bodyPr>
          <a:lstStyle/>
          <a:p>
            <a:r>
              <a:rPr lang="en-US" sz="20000" dirty="0"/>
              <a:t>		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FCDA5A-4D4F-4536-BE14-2655A07F6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377940"/>
            <a:ext cx="5773420" cy="120162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99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21D94-4D24-4DC3-A42A-3AB979C36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Paired Vowels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C2B57-EB5B-4092-99C5-5579B9960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/>
              <a:t>oo</a:t>
            </a:r>
            <a:r>
              <a:rPr lang="en-US" b="1" u="sng" dirty="0"/>
              <a:t>	</a:t>
            </a:r>
            <a:r>
              <a:rPr lang="en-US" dirty="0"/>
              <a:t>		 	</a:t>
            </a:r>
            <a:r>
              <a:rPr lang="en-US" b="1" u="sng" dirty="0" err="1"/>
              <a:t>oo</a:t>
            </a:r>
            <a:endParaRPr lang="en-US" b="1" u="sng" dirty="0"/>
          </a:p>
          <a:p>
            <a:r>
              <a:rPr lang="en-US" dirty="0"/>
              <a:t>moon			good</a:t>
            </a:r>
          </a:p>
          <a:p>
            <a:r>
              <a:rPr lang="en-US" dirty="0"/>
              <a:t>pool			book</a:t>
            </a:r>
          </a:p>
          <a:p>
            <a:r>
              <a:rPr lang="en-US" dirty="0"/>
              <a:t>goose			foot</a:t>
            </a:r>
          </a:p>
        </p:txBody>
      </p:sp>
    </p:spTree>
    <p:extLst>
      <p:ext uri="{BB962C8B-B14F-4D97-AF65-F5344CB8AC3E}">
        <p14:creationId xmlns:p14="http://schemas.microsoft.com/office/powerpoint/2010/main" val="185469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3B41-0355-4662-8E02-A5CBC21E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Sentences with paired vowels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18AD8-FC5F-4275-A396-BE066EA86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moon		1.  The moon orbits around the 				earth every 27 days.</a:t>
            </a:r>
          </a:p>
          <a:p>
            <a:endParaRPr lang="en-US" dirty="0"/>
          </a:p>
          <a:p>
            <a:r>
              <a:rPr lang="en-US" dirty="0"/>
              <a:t>book		2.  My favorite books to read are 			the Harry Potter volumes.</a:t>
            </a:r>
          </a:p>
        </p:txBody>
      </p:sp>
    </p:spTree>
    <p:extLst>
      <p:ext uri="{BB962C8B-B14F-4D97-AF65-F5344CB8AC3E}">
        <p14:creationId xmlns:p14="http://schemas.microsoft.com/office/powerpoint/2010/main" val="289548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A6A38-AF4B-49EF-A3AC-C3AF6B8AF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4:  Writing sentences on your 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02908-2EA1-4D1C-97CB-10236A189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pool		1.________________________________.</a:t>
            </a:r>
          </a:p>
          <a:p>
            <a:endParaRPr lang="en-US" dirty="0"/>
          </a:p>
          <a:p>
            <a:r>
              <a:rPr lang="en-US" dirty="0"/>
              <a:t>goose		2.________________________________.</a:t>
            </a:r>
          </a:p>
          <a:p>
            <a:endParaRPr lang="en-US" dirty="0"/>
          </a:p>
          <a:p>
            <a:r>
              <a:rPr lang="en-US" dirty="0"/>
              <a:t>foot		3.________________________________.</a:t>
            </a:r>
          </a:p>
          <a:p>
            <a:endParaRPr lang="en-US" dirty="0"/>
          </a:p>
          <a:p>
            <a:r>
              <a:rPr lang="en-US" dirty="0"/>
              <a:t>good		4.________________________________.</a:t>
            </a:r>
          </a:p>
          <a:p>
            <a:endParaRPr lang="en-US" dirty="0"/>
          </a:p>
          <a:p>
            <a:r>
              <a:rPr lang="en-US" dirty="0"/>
              <a:t>look		5.________________________________.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399515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39004-5EEC-43A6-A528-E81A5547B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Fluency – Practice reading sight words as fast as you can for 1 minute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6D5D6-7E00-461C-9C2F-CBF0B83D6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301916"/>
          </a:xfrm>
        </p:spPr>
        <p:txBody>
          <a:bodyPr>
            <a:normAutofit lnSpcReduction="10000"/>
          </a:bodyPr>
          <a:lstStyle/>
          <a:p>
            <a:r>
              <a:rPr lang="en-US" sz="2000" b="1" dirty="0"/>
              <a:t>small	come		home		since		found	5</a:t>
            </a:r>
          </a:p>
          <a:p>
            <a:r>
              <a:rPr lang="en-US" sz="2000" b="1" dirty="0"/>
              <a:t>go		thought	went		part		off	10</a:t>
            </a:r>
          </a:p>
          <a:p>
            <a:r>
              <a:rPr lang="en-US" sz="2000" b="1" dirty="0"/>
              <a:t>say		against		right		used		high	15</a:t>
            </a:r>
          </a:p>
          <a:p>
            <a:r>
              <a:rPr lang="en-US" sz="2000" b="1" dirty="0"/>
              <a:t>upon	came		school		take		once	20</a:t>
            </a:r>
          </a:p>
          <a:p>
            <a:r>
              <a:rPr lang="en-US" sz="2000" b="1" dirty="0"/>
              <a:t>general	English		next		around		went	25</a:t>
            </a:r>
          </a:p>
          <a:p>
            <a:r>
              <a:rPr lang="en-US" sz="2000" b="1" dirty="0"/>
              <a:t>small	come		home		since		found	30</a:t>
            </a:r>
          </a:p>
          <a:p>
            <a:r>
              <a:rPr lang="en-US" sz="2000" b="1" dirty="0"/>
              <a:t>go		thought	went		part		off	35</a:t>
            </a:r>
          </a:p>
          <a:p>
            <a:r>
              <a:rPr lang="en-US" sz="2000" b="1" dirty="0"/>
              <a:t>say		against		right		used		high	40</a:t>
            </a:r>
          </a:p>
          <a:p>
            <a:r>
              <a:rPr lang="en-US" sz="2000" b="1" dirty="0"/>
              <a:t>upon	came		school		take		once	45</a:t>
            </a:r>
          </a:p>
          <a:p>
            <a:r>
              <a:rPr lang="en-US" sz="2000" b="1" dirty="0"/>
              <a:t>general	English		next		around		went	50</a:t>
            </a:r>
          </a:p>
          <a:p>
            <a:r>
              <a:rPr lang="en-US" sz="2000" b="1" dirty="0"/>
              <a:t>small	come		home		since		found	55</a:t>
            </a:r>
          </a:p>
          <a:p>
            <a:r>
              <a:rPr lang="en-US" sz="2000" b="1" dirty="0"/>
              <a:t>go		thought	went		part		off	60</a:t>
            </a:r>
          </a:p>
          <a:p>
            <a:r>
              <a:rPr lang="en-US" sz="2000" b="1" dirty="0"/>
              <a:t>say		against		right		used		high	65</a:t>
            </a:r>
          </a:p>
          <a:p>
            <a:r>
              <a:rPr lang="en-US" sz="2000" b="1" dirty="0"/>
              <a:t>upon	came		school		take		once	70</a:t>
            </a:r>
          </a:p>
          <a:p>
            <a:r>
              <a:rPr lang="en-US" sz="2000" b="1" dirty="0"/>
              <a:t>general	English		next		around		went	75</a:t>
            </a:r>
          </a:p>
        </p:txBody>
      </p:sp>
    </p:spTree>
    <p:extLst>
      <p:ext uri="{BB962C8B-B14F-4D97-AF65-F5344CB8AC3E}">
        <p14:creationId xmlns:p14="http://schemas.microsoft.com/office/powerpoint/2010/main" val="1966545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3</TotalTime>
  <Words>38</Words>
  <Application>Microsoft Office PowerPoint</Application>
  <PresentationFormat>Widescreen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Verdana</vt:lpstr>
      <vt:lpstr>Wingdings 2</vt:lpstr>
      <vt:lpstr>Idea design template</vt:lpstr>
      <vt:lpstr>Middle and High School</vt:lpstr>
      <vt:lpstr>  7</vt:lpstr>
      <vt:lpstr>Paired Vowels </vt:lpstr>
      <vt:lpstr>Sentences with paired vowels</vt:lpstr>
      <vt:lpstr>Practice 4:  Writing sentences on your own</vt:lpstr>
      <vt:lpstr>Fluency – Practice reading sight words as fast as you can for 1 minute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2018-05-07T13:54:07Z</dcterms:created>
  <dcterms:modified xsi:type="dcterms:W3CDTF">2018-05-07T14:16:10Z</dcterms:modified>
</cp:coreProperties>
</file>