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7" r:id="rId5"/>
    <p:sldId id="266" r:id="rId6"/>
    <p:sldId id="261" r:id="rId7"/>
    <p:sldId id="262" r:id="rId8"/>
    <p:sldId id="264" r:id="rId9"/>
    <p:sldId id="265" r:id="rId10"/>
    <p:sldId id="263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60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C809-9CEB-4E0C-9633-739B6965D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C001BF-98D4-4D51-8E50-762C5B70F2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040CF-31BD-4157-88DE-9901C5F3A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6F570-9813-4A18-AFEA-D84E82602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879D9-5E2E-48E2-8A00-87D31CCFF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0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45B8B-4B53-427B-B13B-1851637F6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925DA-82CD-4C2E-B60B-2F55A3B91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B771D-F451-4D9C-9A56-EB0D2066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BF937-0735-48A7-9872-B86EC7D2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B815C-EBD4-43E1-A493-56108A00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3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F0296F-A64F-48F0-A06F-72C996A9B4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8B811-5A28-447C-B5B1-11C0D8BAC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D473D-29D2-4C80-97E8-E37992C5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13B98-3DD3-4255-A7AF-5842C1FF1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1BA26-8EC2-44EA-817E-FDB53F324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7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0A3B0-1899-41AE-8C7A-CBA6A395F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E261F-D40F-444A-BA22-E5AAB0A39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A3170-7199-46C7-BE08-120D76D32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D6789-6F25-422A-9D6A-00565CF4B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194F-5E7D-4268-BCAF-2656DD748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3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9F40-FD05-4A01-BF5C-339653319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78C35-2C0A-4340-A034-9B9935D20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6CE7C-1FFE-4DA2-AA53-70FA1601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81E30-A739-4ED9-A296-006DBEE29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11CE7-8420-4229-9847-0B60296E4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38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D6E72-59DE-4DF6-A7CD-E98C31D79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4BE19-EF85-4A1E-8967-7DEE03B41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0224E-E5F0-4AEC-BDF5-965868D2E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E8D23-B766-411C-B642-DE703DC27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9C706-B445-480A-BC3B-DB6F90A30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AADF97-11DB-4D4A-A7E2-FB6962C3D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2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9EDA0-E614-4116-B996-565B1F78D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C8421-6E6F-41FB-8403-71447306F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A299D-3CF5-4107-9C7F-C4454A8B3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ABAC95-3067-4E2A-9F5F-620FA41977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91504-B83D-40C3-AB81-160A6E0F3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8A9455-6D57-491D-B057-F79BCF8AF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5F7D7-1183-4FF5-993C-A2B3E579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F1491-1E7D-4746-A093-7075721C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3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647F3-23D9-42A9-B92C-9B2D2D13B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4A99B-AA88-461E-AD3B-6752850BC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4A1499-8B91-4F75-BEED-14338C5E0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61AF1-B601-4F26-BF7A-5554BA82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4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3B446A-A777-4388-97A4-2EA084E74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C789F-FB3B-49E6-844E-32710D705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ACF7C-6BBF-40B3-B7F5-D5A90B0D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0277-91D1-49F6-99E6-1D3DC570B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E456-9629-43DF-8BC3-FB75F5322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C9837-937F-4A2B-9541-E6C294B10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8B89FA-F716-48EE-ADEA-5E96ABE9C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709ED-771F-4DFF-AEF6-BF029EE97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C34EE-58E5-4944-81CA-FB326A9B3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9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F1E1F-6ADC-4773-9C26-314EF6AB1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E2C2B4-624C-4A60-9BB9-C39044E7B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EE5868-196F-4174-9BD0-1AC95418C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C6B23F-442C-4E6E-8D9F-1C8591A64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B4EED-3C86-43BE-82E3-3D75CD935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E4923-BA10-4B60-B2FE-74DD1893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2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6F537-D491-4BF8-86A3-AA3DA132A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97E3D-252B-4991-80A0-BEADB8D38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4649F-AC34-4785-BD92-3262C4E224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835A2-2C6A-41A4-BF1A-A0D6174A8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D2E0D-D710-40EB-A0E4-FE8FAE815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4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E8D24-9543-4716-9D77-5C35BE1AE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59475"/>
            <a:ext cx="12192000" cy="1275907"/>
          </a:xfrm>
        </p:spPr>
        <p:txBody>
          <a:bodyPr>
            <a:normAutofit fontScale="90000"/>
          </a:bodyPr>
          <a:lstStyle/>
          <a:p>
            <a:r>
              <a:rPr lang="es-A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Cuidado Pastoral ayuda a las Personas a Saber quienes son:</a:t>
            </a:r>
            <a:br>
              <a:rPr lang="es-A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Ayudar a las personas a descubrir sus botones Parte 2  </a:t>
            </a:r>
          </a:p>
        </p:txBody>
      </p:sp>
      <p:pic>
        <p:nvPicPr>
          <p:cNvPr id="3" name="Picture 2" descr="Image result for hacerte enojar">
            <a:extLst>
              <a:ext uri="{FF2B5EF4-FFF2-40B4-BE49-F238E27FC236}">
                <a16:creationId xmlns:a16="http://schemas.microsoft.com/office/drawing/2014/main" id="{E48FBC58-CCCE-4A35-A054-DBC73BE6EA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20"/>
          <a:stretch/>
        </p:blipFill>
        <p:spPr bwMode="auto">
          <a:xfrm>
            <a:off x="0" y="2535382"/>
            <a:ext cx="12191999" cy="432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367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1510"/>
            <a:ext cx="7378995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Valores de practicas sexuales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856246"/>
            <a:ext cx="12192001" cy="5734125"/>
          </a:xfrm>
        </p:spPr>
        <p:txBody>
          <a:bodyPr>
            <a:noAutofit/>
          </a:bodyPr>
          <a:lstStyle/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 ser vergonzoso hablar del la sexualidad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se debe hablar de la masturbación y ella dice que es normal es muy practicada por hombres y mujeres pero para uno puede que este mal, unos mayores de 40 anos no quiere escuchar nada de esto y menor esta muy interesado en escuchar estos temas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identidad sexual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imagen sexual del cuerpo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matrimonio y el compromiso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letanía de las relaciones, es mi primer relación y el primero no era cristiano, todo esto son barreras que crean botones que puchamos</a:t>
            </a:r>
          </a:p>
        </p:txBody>
      </p:sp>
    </p:spTree>
    <p:extLst>
      <p:ext uri="{BB962C8B-B14F-4D97-AF65-F5344CB8AC3E}">
        <p14:creationId xmlns:p14="http://schemas.microsoft.com/office/powerpoint/2010/main" val="61586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1510"/>
            <a:ext cx="7378995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856246"/>
            <a:ext cx="12192001" cy="5734125"/>
          </a:xfrm>
        </p:spPr>
        <p:txBody>
          <a:bodyPr>
            <a:noAutofit/>
          </a:bodyPr>
          <a:lstStyle/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Debes tener cuidado de descubrir los botones porque puedes caer en ser el réferi pero la definición de modestia o lo que sea todos tienen estos botones y viven miserable porque están siempre puchando sus botones en vez de hablarlo y aceptar lo que son y respetar de donde vienen y negociar expectativas. 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saber de los botones del uno y el otro es para respetarse y conocerse mejor no para usarlos en su contra y </a:t>
            </a:r>
            <a:r>
              <a:rPr lang="es-A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querer pucharlos</a:t>
            </a:r>
          </a:p>
          <a:p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66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8123274" cy="808074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08075"/>
            <a:ext cx="8123274" cy="6049925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Continuaremos con la clase de ayudarles a descubrir sus botones parte 2, </a:t>
            </a:r>
          </a:p>
          <a:p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Muchas veces piensas que vienen a buscarte y será pronto pero pueden duras hasta dos o tres horas y lo que debes hacer es tener una presentación primero y luego continuar, debes descubrir como la familia fue criada, lo que vieron de sus padres lo traerán</a:t>
            </a:r>
          </a:p>
          <a:p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eso deben ver:</a:t>
            </a:r>
          </a:p>
        </p:txBody>
      </p:sp>
    </p:spTree>
    <p:extLst>
      <p:ext uri="{BB962C8B-B14F-4D97-AF65-F5344CB8AC3E}">
        <p14:creationId xmlns:p14="http://schemas.microsoft.com/office/powerpoint/2010/main" val="60298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2842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se vivía en el hogar con sus padres: La fluidez en el hogar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2843"/>
            <a:ext cx="12192000" cy="6106263"/>
          </a:xfrm>
        </p:spPr>
        <p:txBody>
          <a:bodyPr>
            <a:normAutofit fontScale="92500"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Diariamente: Tarde, temprano o a tiempo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llagaba tarde- hay gente que fue criada a llegar tarde o a llegar temprano o a tiempo porque así lo vieron en mi matrimonio mis padres estaban 30 minutos antes en la iglesia y mi esposa su familia era la ultima en llegar al casarnos imagínense ella tarde y al llegar a tiempo era tarde para mi, era tratar de controlarnos “quieres estar ahí 30 minutos antes” decía mi esposa, estas loco.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días festivos- eran presiones, tensiones y para el otro calmados, disfrutándolos, y esta pareja, ponemos las luces en el árbol juntos, sin tensión pero el no quiere porque puchaba sus botones de la tensión pasada en su infancia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vacaciones- lo mismo que los días festivos</a:t>
            </a:r>
          </a:p>
        </p:txBody>
      </p:sp>
    </p:spTree>
    <p:extLst>
      <p:ext uri="{BB962C8B-B14F-4D97-AF65-F5344CB8AC3E}">
        <p14:creationId xmlns:p14="http://schemas.microsoft.com/office/powerpoint/2010/main" val="224166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2842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fluidez en el Hogar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2843"/>
            <a:ext cx="12192000" cy="6106263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Inconsistencia Situacional- tu trabajo es tu trabajo pero a que te refieres, lo que dices eso es, pero el otro yo quise decir esto otro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Absolutos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Relacional- decirse por favor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Legalista- yo dije eso y las palabras son legalistas, son problemas de comunicaciones, una sola palabra puede puchar botones</a:t>
            </a:r>
          </a:p>
        </p:txBody>
      </p:sp>
    </p:spTree>
    <p:extLst>
      <p:ext uri="{BB962C8B-B14F-4D97-AF65-F5344CB8AC3E}">
        <p14:creationId xmlns:p14="http://schemas.microsoft.com/office/powerpoint/2010/main" val="164061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2842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Emociones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6846"/>
            <a:ext cx="12192000" cy="6106263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algunos hogares las emociones son Transparentes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otros son Cerradas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Inconsistentes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Deshonestas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Soy como mi mama no comparto mis emociones, pero el que es abierto deben encontrar que abrir de sus emociones, algunos son deshonestos con sus emociones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encuentren como son les podrás ayudar</a:t>
            </a:r>
          </a:p>
        </p:txBody>
      </p:sp>
    </p:spTree>
    <p:extLst>
      <p:ext uri="{BB962C8B-B14F-4D97-AF65-F5344CB8AC3E}">
        <p14:creationId xmlns:p14="http://schemas.microsoft.com/office/powerpoint/2010/main" val="61457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53754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complaciente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3755"/>
            <a:ext cx="12192000" cy="5904246"/>
          </a:xfrm>
        </p:spPr>
        <p:txBody>
          <a:bodyPr>
            <a:no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eres el que complace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eres el que recibe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Eres uno que da y recibe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Eres de los que das con condiciones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gracioso ver como se entienden, un esposo que le gusta complacer y al otro recibir y se cansa y el que recibe toma ventaja, te complazco si esto pasa, no te doy sexo si no haces esto, y mantienen quien hace que, esto es un factor serio para puchar los botones dependiendo de como crecieron en sus familias</a:t>
            </a:r>
          </a:p>
          <a:p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32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Estilos de relacionarse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9960"/>
            <a:ext cx="12192000" cy="5968040"/>
          </a:xfrm>
        </p:spPr>
        <p:txBody>
          <a:bodyPr>
            <a:normAutofit/>
          </a:bodyPr>
          <a:lstStyle/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Eres introvertido- y te sientes seguro que tu pareja se encarga de hacer todo lo que tenga que ver con interactuar con otros y se siente seguro o puede incomodarse que el otro siempre tiene que estar con otros cuando a ella o el no le gusta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Eres extraovertido- se frustra de que su pareja no quiere interactuar y no hay balance y los dos tienen una agenda secreta que se convierte en botones que pueden puchar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Mediador natural- estas siempre buscando mediar entre los problemas y si se casa con un </a:t>
            </a:r>
            <a:r>
              <a:rPr lang="es-A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</a:t>
            </a:r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extra siempre da al punto por querer dar balance y eso crea botones que puchar</a:t>
            </a:r>
          </a:p>
        </p:txBody>
      </p:sp>
    </p:spTree>
    <p:extLst>
      <p:ext uri="{BB962C8B-B14F-4D97-AF65-F5344CB8AC3E}">
        <p14:creationId xmlns:p14="http://schemas.microsoft.com/office/powerpoint/2010/main" val="210939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Valores Familiares y los valores de tu </a:t>
            </a:r>
            <a:r>
              <a:rPr lang="es-AR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8889"/>
            <a:ext cx="8831766" cy="5968040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numero de hijos que tendrán- depende de con cuantos hermanos creció- el creció con Diez y no quiere tener diez y ella que creció sola quiere Diez, eso se relaciona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Mujeres, hijos y el trabajo- mi mama trabajo y no la veía y mi esposa se quedo en casa la gente tiene diferentes expectativas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roles modelados en la casa- todo esto pucha los botones de la </a:t>
            </a:r>
            <a:r>
              <a:rPr lang="es-A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spersonas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55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3812"/>
            <a:ext cx="12192000" cy="1325563"/>
          </a:xfrm>
        </p:spPr>
        <p:txBody>
          <a:bodyPr>
            <a:normAutofit/>
          </a:bodyPr>
          <a:lstStyle/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Valores Sexuales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5868"/>
            <a:ext cx="9656956" cy="5968040"/>
          </a:xfrm>
        </p:spPr>
        <p:txBody>
          <a:bodyPr>
            <a:no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Feminismo: Modestia, Centro Que significa ser feminista, definir modestia tiene diferentes connotaciones, mas restricto, muchos tienen diferentes expectativas en cuanto a que tan modesto debes ser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Masculinidad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Hombres no lloran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Castrado, tratar de ver quien es cada quien y ver como o que trae de cuando vivió con sus padres y puede ser que estemos puchando sus botones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7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6393</TotalTime>
  <Words>863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Cuidado Pastoral ayuda a las Personas a Saber quienes son: Ayudar a las personas a descubrir sus botones Parte 2  </vt:lpstr>
      <vt:lpstr>Introducción</vt:lpstr>
      <vt:lpstr>Como se vivía en el hogar con sus padres: La fluidez en el hogar</vt:lpstr>
      <vt:lpstr>La fluidez en el Hogar</vt:lpstr>
      <vt:lpstr>Emociones</vt:lpstr>
      <vt:lpstr>Ser complaciente</vt:lpstr>
      <vt:lpstr>Estilos de relacionarse</vt:lpstr>
      <vt:lpstr>Valores Familiares y los valores de tu profesion</vt:lpstr>
      <vt:lpstr>Valores Sexuales</vt:lpstr>
      <vt:lpstr>Valores de practicas sexuales</vt:lpstr>
      <vt:lpstr>Nota final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Cultivando la Paciencia</dc:title>
  <dc:creator>Aaron Moreno</dc:creator>
  <cp:lastModifiedBy>Aaron Moreno</cp:lastModifiedBy>
  <cp:revision>79</cp:revision>
  <dcterms:created xsi:type="dcterms:W3CDTF">2017-07-26T17:56:47Z</dcterms:created>
  <dcterms:modified xsi:type="dcterms:W3CDTF">2017-09-19T19:52:22Z</dcterms:modified>
</cp:coreProperties>
</file>