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77" r:id="rId5"/>
    <p:sldId id="266" r:id="rId6"/>
    <p:sldId id="261" r:id="rId7"/>
    <p:sldId id="262" r:id="rId8"/>
    <p:sldId id="264" r:id="rId9"/>
    <p:sldId id="265" r:id="rId10"/>
    <p:sldId id="263" r:id="rId11"/>
    <p:sldId id="278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43" d="100"/>
          <a:sy n="43" d="100"/>
        </p:scale>
        <p:origin x="60" y="94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9BC809-9CEB-4E0C-9633-739B6965DB9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7C001BF-98D4-4D51-8E50-762C5B70F26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06040CF-31BD-4157-88DE-9901C5F3A0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A0BDD5-744A-4E08-9847-47AFED57BEF1}" type="datetimeFigureOut">
              <a:rPr lang="en-US" smtClean="0"/>
              <a:t>9/19/2017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A36F570-9813-4A18-AFEA-D84E82602C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9A879D9-5E2E-48E2-8A00-87D31CCFFF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166E7D-3C5B-4AA5-91F8-3A3FD82703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8909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F45B8B-4B53-427B-B13B-1851637F6C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54925DA-82CD-4C2E-B60B-2F55A3B91A0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5B771D-F451-4D9C-9A56-EB0D2066BD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A0BDD5-744A-4E08-9847-47AFED57BEF1}" type="datetimeFigureOut">
              <a:rPr lang="en-US" smtClean="0"/>
              <a:t>9/19/2017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EBBF937-0735-48A7-9872-B86EC7D2C7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39B815C-EBD4-43E1-A493-56108A00CD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166E7D-3C5B-4AA5-91F8-3A3FD82703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53376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BF0296F-A64F-48F0-A06F-72C996A9B4B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198B811-5A28-447C-B5B1-11C0D8BACA0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56D473D-29D2-4C80-97E8-E37992C5A6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A0BDD5-744A-4E08-9847-47AFED57BEF1}" type="datetimeFigureOut">
              <a:rPr lang="en-US" smtClean="0"/>
              <a:t>9/19/2017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A213B98-3DD3-4255-A7AF-5842C1FF1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8B1BA26-8EC2-44EA-817E-FDB53F3242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166E7D-3C5B-4AA5-91F8-3A3FD82703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52753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D0A3B0-1899-41AE-8C7A-CBA6A395FF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6E261F-D40F-444A-BA22-E5AAB0A399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A7A3170-7199-46C7-BE08-120D76D320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A0BDD5-744A-4E08-9847-47AFED57BEF1}" type="datetimeFigureOut">
              <a:rPr lang="en-US" smtClean="0"/>
              <a:t>9/19/2017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97D6789-6F25-422A-9D6A-00565CF4B8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6E0194F-5E7D-4268-BCAF-2656DD748A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166E7D-3C5B-4AA5-91F8-3A3FD82703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80314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4B9F40-FD05-4A01-BF5C-3396533195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1378C35-2C0A-4340-A034-9B9935D20E8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06CE7C-1FFE-4DA2-AA53-70FA16012B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A0BDD5-744A-4E08-9847-47AFED57BEF1}" type="datetimeFigureOut">
              <a:rPr lang="en-US" smtClean="0"/>
              <a:t>9/19/2017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CF81E30-A739-4ED9-A296-006DBEE293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7311CE7-8420-4229-9847-0B60296E4D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166E7D-3C5B-4AA5-91F8-3A3FD82703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81387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ED6E72-59DE-4DF6-A7CD-E98C31D79F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A4BE19-EF85-4A1E-8967-7DEE03B4120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9D0224E-E5F0-4AEC-BDF5-965868D2E57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0EE8D23-B766-411C-B642-DE703DC279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A0BDD5-744A-4E08-9847-47AFED57BEF1}" type="datetimeFigureOut">
              <a:rPr lang="en-US" smtClean="0"/>
              <a:t>9/19/2017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D99C706-B445-480A-BC3B-DB6F90A30D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4AADF97-11DB-4D4A-A7E2-FB6962C3D3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166E7D-3C5B-4AA5-91F8-3A3FD82703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0022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49EDA0-E614-4116-B996-565B1F78D3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4EC8421-6E6F-41FB-8403-71447306F6A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77A299D-3CF5-4107-9C7F-C4454A8B3A8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9ABAC95-3067-4E2A-9F5F-620FA41977E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2C91504-B83D-40C3-AB81-160A6E0F373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28A9455-6D57-491D-B057-F79BCF8AFA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A0BDD5-744A-4E08-9847-47AFED57BEF1}" type="datetimeFigureOut">
              <a:rPr lang="en-US" smtClean="0"/>
              <a:t>9/19/2017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935F7D7-1183-4FF5-993C-A2B3E57961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79F1491-1E7D-4746-A093-7075721C3D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166E7D-3C5B-4AA5-91F8-3A3FD82703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84386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E647F3-23D9-42A9-B92C-9B2D2D13BE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A84A99B-AA88-461E-AD3B-6752850BC1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A0BDD5-744A-4E08-9847-47AFED57BEF1}" type="datetimeFigureOut">
              <a:rPr lang="en-US" smtClean="0"/>
              <a:t>9/19/2017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64A1499-8B91-4F75-BEED-14338C5E09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C061AF1-B601-4F26-BF7A-5554BA8236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166E7D-3C5B-4AA5-91F8-3A3FD82703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74443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93B446A-A777-4388-97A4-2EA084E746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A0BDD5-744A-4E08-9847-47AFED57BEF1}" type="datetimeFigureOut">
              <a:rPr lang="en-US" smtClean="0"/>
              <a:t>9/19/2017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A6C789F-FB3B-49E6-844E-32710D705D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9EACF7C-6BBF-40B3-B7F5-D5A90B0D69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166E7D-3C5B-4AA5-91F8-3A3FD82703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03612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FB0277-91D1-49F6-99E6-1D3DC570B7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12BE456-9629-43DF-8BC3-FB75F5322A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B8C9837-937F-4A2B-9541-E6C294B1082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88B89FA-F716-48EE-ADEA-5E96ABE9C6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A0BDD5-744A-4E08-9847-47AFED57BEF1}" type="datetimeFigureOut">
              <a:rPr lang="en-US" smtClean="0"/>
              <a:t>9/19/2017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D7709ED-771F-4DFF-AEF6-BF029EE97E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E4C34EE-58E5-4944-81CA-FB326A9B30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166E7D-3C5B-4AA5-91F8-3A3FD82703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84919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BF1E1F-6ADC-4773-9C26-314EF6AB18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8E2C2B4-624C-4A60-9BB9-C39044E7BAF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2EE5868-196F-4174-9BD0-1AC95418C5C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1C6B23F-442C-4E6E-8D9F-1C8591A64A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A0BDD5-744A-4E08-9847-47AFED57BEF1}" type="datetimeFigureOut">
              <a:rPr lang="en-US" smtClean="0"/>
              <a:t>9/19/2017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7B4EED-3C86-43BE-82E3-3D75CD9359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A4E4923-BA10-4B60-B2FE-74DD18931E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166E7D-3C5B-4AA5-91F8-3A3FD82703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30255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5F6F537-D491-4BF8-86A3-AA3DA132A0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FC97E3D-252B-4991-80A0-BEADB8D38A2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F74649F-AC34-4785-BD92-3262C4E224C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A0BDD5-744A-4E08-9847-47AFED57BEF1}" type="datetimeFigureOut">
              <a:rPr lang="en-US" smtClean="0"/>
              <a:t>9/19/2017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27835A2-2C6A-41A4-BF1A-A0D6174A873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4DD2E0D-D710-40EB-A0E4-FE8FAE81509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166E7D-3C5B-4AA5-91F8-3A3FD82703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83425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4E8D24-9543-4716-9D77-5C35BE1AE9D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-1" y="1259475"/>
            <a:ext cx="12192000" cy="1275907"/>
          </a:xfrm>
        </p:spPr>
        <p:txBody>
          <a:bodyPr>
            <a:normAutofit fontScale="90000"/>
          </a:bodyPr>
          <a:lstStyle/>
          <a:p>
            <a:r>
              <a:rPr lang="es-AR" sz="48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Cuidado Pastoral ayuda a las Personas a Saber quienes son:</a:t>
            </a:r>
            <a:br>
              <a:rPr lang="es-AR" sz="48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s-AR" sz="48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Ayudar a las personas a descubrir sus botones Parte 2  </a:t>
            </a:r>
          </a:p>
        </p:txBody>
      </p:sp>
      <p:pic>
        <p:nvPicPr>
          <p:cNvPr id="3" name="Picture 2" descr="Image result for hacerte enojar">
            <a:extLst>
              <a:ext uri="{FF2B5EF4-FFF2-40B4-BE49-F238E27FC236}">
                <a16:creationId xmlns:a16="http://schemas.microsoft.com/office/drawing/2014/main" id="{E48FBC58-CCCE-4A35-A054-DBC73BE6EAF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2920"/>
          <a:stretch/>
        </p:blipFill>
        <p:spPr bwMode="auto">
          <a:xfrm>
            <a:off x="0" y="2535382"/>
            <a:ext cx="12191999" cy="43226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6636716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9D58B2-F2C4-49EF-AD4C-D85639609A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111510"/>
            <a:ext cx="7378995" cy="1325563"/>
          </a:xfrm>
        </p:spPr>
        <p:txBody>
          <a:bodyPr/>
          <a:lstStyle/>
          <a:p>
            <a:pPr algn="ctr"/>
            <a:r>
              <a:rPr lang="es-AR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Valores de practicas sexuales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698C032-CCE1-401A-A62C-11CDCB041D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-1" y="856246"/>
            <a:ext cx="12192001" cy="5734125"/>
          </a:xfrm>
        </p:spPr>
        <p:txBody>
          <a:bodyPr>
            <a:noAutofit/>
          </a:bodyPr>
          <a:lstStyle/>
          <a:p>
            <a:r>
              <a:rPr lang="es-A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Debe ser vergonzoso hablar del la sexualidad</a:t>
            </a:r>
          </a:p>
          <a:p>
            <a:r>
              <a:rPr lang="es-A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 se debe hablar de la masturbación y ella dice que es normal es muy practicada por hombres y mujeres pero para uno puede que este mal, unos mayores de 40 anos no quiere escuchar nada de esto y menor esta muy interesado en escuchar estos temas</a:t>
            </a:r>
          </a:p>
          <a:p>
            <a:r>
              <a:rPr lang="es-A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 identidad sexual</a:t>
            </a:r>
          </a:p>
          <a:p>
            <a:r>
              <a:rPr lang="es-A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 imagen sexual del cuerpo</a:t>
            </a:r>
          </a:p>
          <a:p>
            <a:r>
              <a:rPr lang="es-A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El matrimonio y el compromiso</a:t>
            </a:r>
          </a:p>
          <a:p>
            <a:r>
              <a:rPr lang="es-A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 letanía de las relaciones, es mi primer relación y el primero no era cristiano, todo esto son barreras que crean botones que puchamos</a:t>
            </a:r>
          </a:p>
        </p:txBody>
      </p:sp>
    </p:spTree>
    <p:extLst>
      <p:ext uri="{BB962C8B-B14F-4D97-AF65-F5344CB8AC3E}">
        <p14:creationId xmlns:p14="http://schemas.microsoft.com/office/powerpoint/2010/main" val="6158627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9D58B2-F2C4-49EF-AD4C-D85639609A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111510"/>
            <a:ext cx="7378995" cy="1325563"/>
          </a:xfrm>
        </p:spPr>
        <p:txBody>
          <a:bodyPr/>
          <a:lstStyle/>
          <a:p>
            <a:pPr algn="ctr"/>
            <a:r>
              <a:rPr lang="es-AR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Nota final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698C032-CCE1-401A-A62C-11CDCB041D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-1" y="856246"/>
            <a:ext cx="12192001" cy="5734125"/>
          </a:xfrm>
        </p:spPr>
        <p:txBody>
          <a:bodyPr>
            <a:noAutofit/>
          </a:bodyPr>
          <a:lstStyle/>
          <a:p>
            <a:r>
              <a:rPr lang="es-A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Debes tener cuidado de descubrir los botones porque puedes caer en ser el réferi pero la definición de modestia o lo que sea todos tienen estos botones y viven miserable porque están siempre puchando sus botones en vez de hablarlo y aceptar lo que son y respetar de donde vienen y negociar expectativas. </a:t>
            </a:r>
          </a:p>
          <a:p>
            <a:r>
              <a:rPr lang="es-A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El saber de los botones del uno y el otro es para respetarse y conocerse mejor no para usarlos en su contra y </a:t>
            </a:r>
            <a:r>
              <a:rPr lang="es-AR" sz="3200" b="1">
                <a:latin typeface="Times New Roman" panose="02020603050405020304" pitchFamily="18" charset="0"/>
                <a:cs typeface="Times New Roman" panose="02020603050405020304" pitchFamily="18" charset="0"/>
              </a:rPr>
              <a:t>querer pucharlos</a:t>
            </a:r>
          </a:p>
          <a:p>
            <a:endParaRPr lang="es-AR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086678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9D58B2-F2C4-49EF-AD4C-D85639609A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8123274" cy="808074"/>
          </a:xfrm>
        </p:spPr>
        <p:txBody>
          <a:bodyPr/>
          <a:lstStyle/>
          <a:p>
            <a:pPr algn="ctr"/>
            <a:r>
              <a:rPr lang="es-AR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Introducción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698C032-CCE1-401A-A62C-11CDCB041D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808075"/>
            <a:ext cx="8123274" cy="6049925"/>
          </a:xfrm>
        </p:spPr>
        <p:txBody>
          <a:bodyPr>
            <a:normAutofit/>
          </a:bodyPr>
          <a:lstStyle/>
          <a:p>
            <a:r>
              <a:rPr lang="es-A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Continuaremos con la clase de ayudarles a descubrir sus botones parte 2, </a:t>
            </a:r>
          </a:p>
          <a:p>
            <a:r>
              <a:rPr lang="es-A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Muchas veces piensas que vienen a buscarte y será pronto pero pueden duras hasta dos o tres horas y lo que debes hacer es tener una presentación primero y luego continuar, debes descubrir como la familia fue criada, lo que vieron de sus padres lo traerán</a:t>
            </a:r>
          </a:p>
          <a:p>
            <a:r>
              <a:rPr lang="es-A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Por eso deben ver:</a:t>
            </a:r>
          </a:p>
        </p:txBody>
      </p:sp>
    </p:spTree>
    <p:extLst>
      <p:ext uri="{BB962C8B-B14F-4D97-AF65-F5344CB8AC3E}">
        <p14:creationId xmlns:p14="http://schemas.microsoft.com/office/powerpoint/2010/main" val="6029806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9D58B2-F2C4-49EF-AD4C-D85639609A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082842"/>
          </a:xfrm>
        </p:spPr>
        <p:txBody>
          <a:bodyPr>
            <a:normAutofit fontScale="90000"/>
          </a:bodyPr>
          <a:lstStyle/>
          <a:p>
            <a:pPr algn="ctr"/>
            <a:r>
              <a:rPr lang="es-AR" sz="4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Como se vivía en el hogar con sus padres: La fluidez en el hogar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698C032-CCE1-401A-A62C-11CDCB041D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082843"/>
            <a:ext cx="12192000" cy="6106263"/>
          </a:xfrm>
        </p:spPr>
        <p:txBody>
          <a:bodyPr>
            <a:normAutofit fontScale="92500"/>
          </a:bodyPr>
          <a:lstStyle/>
          <a:p>
            <a:r>
              <a:rPr lang="es-A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Diariamente: Tarde, temprano o a tiempo</a:t>
            </a:r>
          </a:p>
          <a:p>
            <a:r>
              <a:rPr lang="es-A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 llagaba tarde- hay gente que fue criada a llegar tarde o a llegar temprano o a tiempo porque así lo vieron en mi matrimonio mis padres estaban 30 minutos antes en la iglesia y mi esposa su familia era la ultima en llegar al casarnos imagínense ella tarde y al llegar a tiempo era tarde para mi, era tratar de controlarnos “quieres estar ahí 30 minutos antes” decía mi esposa, estas loco.</a:t>
            </a:r>
          </a:p>
          <a:p>
            <a:r>
              <a:rPr lang="es-A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Los días festivos- eran presiones, tensiones y para el otro calmados, disfrutándolos, y esta pareja, ponemos las luces en el árbol juntos, sin tensión pero el no quiere porque puchaba sus botones de la tensión pasada en su infancia</a:t>
            </a:r>
          </a:p>
          <a:p>
            <a:r>
              <a:rPr lang="es-A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Las vacaciones- lo mismo que los días festivos</a:t>
            </a:r>
          </a:p>
        </p:txBody>
      </p:sp>
    </p:spTree>
    <p:extLst>
      <p:ext uri="{BB962C8B-B14F-4D97-AF65-F5344CB8AC3E}">
        <p14:creationId xmlns:p14="http://schemas.microsoft.com/office/powerpoint/2010/main" val="22416680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9D58B2-F2C4-49EF-AD4C-D85639609A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082842"/>
          </a:xfrm>
        </p:spPr>
        <p:txBody>
          <a:bodyPr>
            <a:normAutofit/>
          </a:bodyPr>
          <a:lstStyle/>
          <a:p>
            <a:pPr algn="ctr"/>
            <a:r>
              <a:rPr lang="es-AR" sz="4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 fluidez en el Hogar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698C032-CCE1-401A-A62C-11CDCB041D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082843"/>
            <a:ext cx="12192000" cy="6106263"/>
          </a:xfrm>
        </p:spPr>
        <p:txBody>
          <a:bodyPr>
            <a:normAutofit/>
          </a:bodyPr>
          <a:lstStyle/>
          <a:p>
            <a:r>
              <a:rPr lang="es-A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Inconsistencia Situacional- tu trabajo es tu trabajo pero a que te refieres, lo que dices eso es, pero el otro yo quise decir esto otro</a:t>
            </a:r>
          </a:p>
          <a:p>
            <a:r>
              <a:rPr lang="es-A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Absolutos</a:t>
            </a:r>
          </a:p>
          <a:p>
            <a:r>
              <a:rPr lang="es-A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Relacional- decirse por favor</a:t>
            </a:r>
          </a:p>
          <a:p>
            <a:r>
              <a:rPr lang="es-A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Legalista- yo dije eso y las palabras son legalistas, son problemas de comunicaciones, una sola palabra puede puchar botones</a:t>
            </a:r>
          </a:p>
        </p:txBody>
      </p:sp>
    </p:spTree>
    <p:extLst>
      <p:ext uri="{BB962C8B-B14F-4D97-AF65-F5344CB8AC3E}">
        <p14:creationId xmlns:p14="http://schemas.microsoft.com/office/powerpoint/2010/main" val="16406143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9D58B2-F2C4-49EF-AD4C-D85639609A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082842"/>
          </a:xfrm>
        </p:spPr>
        <p:txBody>
          <a:bodyPr>
            <a:normAutofit/>
          </a:bodyPr>
          <a:lstStyle/>
          <a:p>
            <a:pPr algn="ctr"/>
            <a:r>
              <a:rPr lang="es-AR" sz="4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Emociones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698C032-CCE1-401A-A62C-11CDCB041D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766846"/>
            <a:ext cx="12192000" cy="6106263"/>
          </a:xfrm>
        </p:spPr>
        <p:txBody>
          <a:bodyPr>
            <a:normAutofit/>
          </a:bodyPr>
          <a:lstStyle/>
          <a:p>
            <a:r>
              <a:rPr lang="es-AR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En algunos hogares las emociones son Transparentes</a:t>
            </a:r>
          </a:p>
          <a:p>
            <a:r>
              <a:rPr lang="es-AR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En otros son Cerradas</a:t>
            </a:r>
          </a:p>
          <a:p>
            <a:r>
              <a:rPr lang="es-AR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Inconsistentes</a:t>
            </a:r>
          </a:p>
          <a:p>
            <a:r>
              <a:rPr lang="es-AR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Deshonestas</a:t>
            </a:r>
          </a:p>
          <a:p>
            <a:r>
              <a:rPr lang="es-AR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Soy como mi mama no comparto mis emociones, pero el que es abierto deben encontrar que abrir de sus emociones, algunos son deshonestos con sus emociones</a:t>
            </a:r>
          </a:p>
          <a:p>
            <a:r>
              <a:rPr lang="es-AR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Cuando encuentren como son les podrás ayudar</a:t>
            </a:r>
          </a:p>
        </p:txBody>
      </p:sp>
    </p:spTree>
    <p:extLst>
      <p:ext uri="{BB962C8B-B14F-4D97-AF65-F5344CB8AC3E}">
        <p14:creationId xmlns:p14="http://schemas.microsoft.com/office/powerpoint/2010/main" val="6145712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9D58B2-F2C4-49EF-AD4C-D85639609A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953754"/>
          </a:xfrm>
        </p:spPr>
        <p:txBody>
          <a:bodyPr>
            <a:normAutofit/>
          </a:bodyPr>
          <a:lstStyle/>
          <a:p>
            <a:pPr algn="ctr"/>
            <a:r>
              <a:rPr lang="es-AR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Ser complaciente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698C032-CCE1-401A-A62C-11CDCB041D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953755"/>
            <a:ext cx="12192000" cy="5904246"/>
          </a:xfrm>
        </p:spPr>
        <p:txBody>
          <a:bodyPr>
            <a:noAutofit/>
          </a:bodyPr>
          <a:lstStyle/>
          <a:p>
            <a:r>
              <a:rPr lang="es-AR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Tu eres el que complace</a:t>
            </a:r>
          </a:p>
          <a:p>
            <a:r>
              <a:rPr lang="es-AR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Tu eres el que recibe</a:t>
            </a:r>
          </a:p>
          <a:p>
            <a:r>
              <a:rPr lang="es-AR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Eres uno que da y recibe</a:t>
            </a:r>
          </a:p>
          <a:p>
            <a:r>
              <a:rPr lang="es-AR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Eres de los que das con condiciones</a:t>
            </a:r>
          </a:p>
          <a:p>
            <a:r>
              <a:rPr lang="es-AR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Es gracioso ver como se entienden, un esposo que le gusta complacer y al otro recibir y se cansa y el que recibe toma ventaja, te complazco si esto pasa, no te doy sexo si no haces esto, y mantienen quien hace que, esto es un factor serio para puchar los botones dependiendo de como crecieron en sus familias</a:t>
            </a:r>
          </a:p>
          <a:p>
            <a:endParaRPr lang="es-AR" sz="4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753231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9D58B2-F2C4-49EF-AD4C-D85639609A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25563"/>
          </a:xfrm>
        </p:spPr>
        <p:txBody>
          <a:bodyPr>
            <a:normAutofit/>
          </a:bodyPr>
          <a:lstStyle/>
          <a:p>
            <a:r>
              <a:rPr lang="es-AR" sz="4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Estilos de relacionarse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698C032-CCE1-401A-A62C-11CDCB041D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889960"/>
            <a:ext cx="12192000" cy="5968040"/>
          </a:xfrm>
        </p:spPr>
        <p:txBody>
          <a:bodyPr>
            <a:normAutofit/>
          </a:bodyPr>
          <a:lstStyle/>
          <a:p>
            <a:r>
              <a:rPr lang="es-A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Eres introvertido- y te sientes seguro que tu pareja se encarga de hacer todo lo que tenga que ver con interactuar con otros y se siente seguro o puede incomodarse que el otro siempre tiene que estar con otros cuando a ella o el no le gusta</a:t>
            </a:r>
          </a:p>
          <a:p>
            <a:r>
              <a:rPr lang="es-A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Eres extraovertido- se frustra de que su pareja no quiere interactuar y no hay balance y los dos tienen una agenda secreta que se convierte en botones que pueden puchar</a:t>
            </a:r>
          </a:p>
          <a:p>
            <a:r>
              <a:rPr lang="es-A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Mediador natural- estas siempre buscando mediar entre los problemas y si se casa con un </a:t>
            </a:r>
            <a:r>
              <a:rPr lang="es-AR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intro</a:t>
            </a:r>
            <a:r>
              <a:rPr lang="es-A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 extra siempre da al punto por querer dar balance y eso crea botones que puchar</a:t>
            </a:r>
          </a:p>
        </p:txBody>
      </p:sp>
    </p:spTree>
    <p:extLst>
      <p:ext uri="{BB962C8B-B14F-4D97-AF65-F5344CB8AC3E}">
        <p14:creationId xmlns:p14="http://schemas.microsoft.com/office/powerpoint/2010/main" val="21093905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9D58B2-F2C4-49EF-AD4C-D85639609A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25563"/>
          </a:xfrm>
        </p:spPr>
        <p:txBody>
          <a:bodyPr>
            <a:normAutofit/>
          </a:bodyPr>
          <a:lstStyle/>
          <a:p>
            <a:r>
              <a:rPr lang="es-AR" sz="4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Valores Familiares y los valores de tu </a:t>
            </a:r>
            <a:r>
              <a:rPr lang="es-AR" sz="4000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profesion</a:t>
            </a:r>
            <a:endParaRPr lang="es-AR" sz="4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698C032-CCE1-401A-A62C-11CDCB041D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988889"/>
            <a:ext cx="8831766" cy="5968040"/>
          </a:xfrm>
        </p:spPr>
        <p:txBody>
          <a:bodyPr>
            <a:normAutofit/>
          </a:bodyPr>
          <a:lstStyle/>
          <a:p>
            <a:r>
              <a:rPr lang="es-A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El numero de hijos que tendrán- depende de con cuantos hermanos creció- el creció con Diez y no quiere tener diez y ella que creció sola quiere Diez, eso se relaciona</a:t>
            </a:r>
          </a:p>
          <a:p>
            <a:r>
              <a:rPr lang="es-A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Mujeres, hijos y el trabajo- mi mama trabajo y no la veía y mi esposa se quedo en casa la gente tiene diferentes expectativas</a:t>
            </a:r>
          </a:p>
          <a:p>
            <a:r>
              <a:rPr lang="es-A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Los roles modelados en la casa- todo esto pucha los botones de la </a:t>
            </a:r>
            <a:r>
              <a:rPr lang="es-AR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spersonas</a:t>
            </a:r>
            <a:endParaRPr lang="es-AR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175528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9D58B2-F2C4-49EF-AD4C-D85639609A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133812"/>
            <a:ext cx="12192000" cy="1325563"/>
          </a:xfrm>
        </p:spPr>
        <p:txBody>
          <a:bodyPr>
            <a:normAutofit/>
          </a:bodyPr>
          <a:lstStyle/>
          <a:p>
            <a:r>
              <a:rPr lang="es-AR" sz="4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Valores Sexuales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698C032-CCE1-401A-A62C-11CDCB041D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765868"/>
            <a:ext cx="9656956" cy="5968040"/>
          </a:xfrm>
        </p:spPr>
        <p:txBody>
          <a:bodyPr>
            <a:noAutofit/>
          </a:bodyPr>
          <a:lstStyle/>
          <a:p>
            <a:r>
              <a:rPr lang="es-A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Feminismo: Modestia, Centro Que significa ser feminista, definir modestia tiene diferentes connotaciones, mas restricto, muchos tienen diferentes expectativas en cuanto a que tan modesto debes ser</a:t>
            </a:r>
          </a:p>
          <a:p>
            <a:r>
              <a:rPr lang="es-A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Masculinidad</a:t>
            </a:r>
          </a:p>
          <a:p>
            <a:r>
              <a:rPr lang="es-A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Hombres no lloran</a:t>
            </a:r>
          </a:p>
          <a:p>
            <a:r>
              <a:rPr lang="es-A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Castrado, tratar de ver quien es cada quien y ver como o que trae de cuando vivió con sus padres y puede ser que estemos puchando sus botones</a:t>
            </a:r>
          </a:p>
          <a:p>
            <a:endParaRPr lang="es-AR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38721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6393</TotalTime>
  <Words>863</Words>
  <Application>Microsoft Office PowerPoint</Application>
  <PresentationFormat>Widescreen</PresentationFormat>
  <Paragraphs>51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6" baseType="lpstr">
      <vt:lpstr>Arial</vt:lpstr>
      <vt:lpstr>Calibri</vt:lpstr>
      <vt:lpstr>Calibri Light</vt:lpstr>
      <vt:lpstr>Times New Roman</vt:lpstr>
      <vt:lpstr>Office Theme</vt:lpstr>
      <vt:lpstr>Cuidado Pastoral ayuda a las Personas a Saber quienes son: Ayudar a las personas a descubrir sus botones Parte 2  </vt:lpstr>
      <vt:lpstr>Introducción</vt:lpstr>
      <vt:lpstr>Como se vivía en el hogar con sus padres: La fluidez en el hogar</vt:lpstr>
      <vt:lpstr>La fluidez en el Hogar</vt:lpstr>
      <vt:lpstr>Emociones</vt:lpstr>
      <vt:lpstr>Ser complaciente</vt:lpstr>
      <vt:lpstr>Estilos de relacionarse</vt:lpstr>
      <vt:lpstr>Valores Familiares y los valores de tu profesion</vt:lpstr>
      <vt:lpstr>Valores Sexuales</vt:lpstr>
      <vt:lpstr>Valores de practicas sexuales</vt:lpstr>
      <vt:lpstr>Nota final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Cultivando la Paciencia</dc:title>
  <dc:creator>Aaron Moreno</dc:creator>
  <cp:lastModifiedBy>Aaron Moreno</cp:lastModifiedBy>
  <cp:revision>79</cp:revision>
  <dcterms:created xsi:type="dcterms:W3CDTF">2017-07-26T17:56:47Z</dcterms:created>
  <dcterms:modified xsi:type="dcterms:W3CDTF">2017-09-19T19:52:22Z</dcterms:modified>
</cp:coreProperties>
</file>