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0" r:id="rId4"/>
    <p:sldId id="272" r:id="rId5"/>
    <p:sldId id="275" r:id="rId6"/>
    <p:sldId id="270" r:id="rId7"/>
    <p:sldId id="274" r:id="rId8"/>
    <p:sldId id="277" r:id="rId9"/>
    <p:sldId id="278" r:id="rId10"/>
    <p:sldId id="279" r:id="rId11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96" y="-104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6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9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9"/>
            <a:ext cx="677227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1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1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1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4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4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1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1435101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1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1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A882-A604-6A49-ACDA-7C8A2C867E55}" type="datetimeFigureOut">
              <a:rPr lang="en-US" smtClean="0"/>
              <a:t>6/12/22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1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1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Coaching basics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Professor 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48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866" y="2160908"/>
            <a:ext cx="4446622" cy="4189970"/>
          </a:xfrm>
        </p:spPr>
        <p:txBody>
          <a:bodyPr>
            <a:normAutofit/>
          </a:bodyPr>
          <a:lstStyle/>
          <a:p>
            <a:pPr marL="514350" lvl="1" indent="-514350">
              <a:buFont typeface="+mj-lt"/>
              <a:buAutoNum type="arabicPeriod" startAt="5"/>
            </a:pPr>
            <a:r>
              <a:rPr lang="en-US" sz="3200" dirty="0" smtClean="0"/>
              <a:t>Semi-directive coaching can supply the Christian World view foundation if that is missing in the client</a:t>
            </a:r>
            <a:endParaRPr lang="en-US" sz="3200" i="1" dirty="0" smtClean="0"/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8664" y="581886"/>
            <a:ext cx="9527009" cy="14982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/>
              <a:t>Why is Semi-directive coaching needed?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44512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Semi-Directive Coaching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540" y="1600201"/>
            <a:ext cx="5173619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smtClean="0"/>
              <a:t>What is Semi-directive?</a:t>
            </a:r>
          </a:p>
          <a:p>
            <a:pPr marL="400050" lvl="1" indent="0">
              <a:buNone/>
            </a:pPr>
            <a:r>
              <a:rPr lang="en-US" sz="3600" dirty="0" smtClean="0"/>
              <a:t>When the coaching is sometimes directive and sometimes non-directive</a:t>
            </a:r>
          </a:p>
        </p:txBody>
      </p:sp>
    </p:spTree>
    <p:extLst>
      <p:ext uri="{BB962C8B-B14F-4D97-AF65-F5344CB8AC3E}">
        <p14:creationId xmlns:p14="http://schemas.microsoft.com/office/powerpoint/2010/main" val="2747409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514" y="274638"/>
            <a:ext cx="9990486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Semi -Directive coaching in the Bible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600201"/>
            <a:ext cx="4710032" cy="4892439"/>
          </a:xfrm>
        </p:spPr>
        <p:txBody>
          <a:bodyPr>
            <a:normAutofit/>
          </a:bodyPr>
          <a:lstStyle/>
          <a:p>
            <a:pPr marL="457200" lvl="1" indent="-457200"/>
            <a:r>
              <a:rPr lang="en-US" sz="3200" dirty="0" smtClean="0"/>
              <a:t>1 Corinthians </a:t>
            </a:r>
            <a:r>
              <a:rPr lang="en-US" sz="3200" i="1" dirty="0" smtClean="0"/>
              <a:t>11.1 Follow </a:t>
            </a:r>
            <a:r>
              <a:rPr lang="en-US" sz="3200" i="1" dirty="0"/>
              <a:t>my example, as I follow the example of Christ</a:t>
            </a:r>
            <a:r>
              <a:rPr lang="en-US" sz="3200" i="1" dirty="0" smtClean="0"/>
              <a:t>.</a:t>
            </a:r>
          </a:p>
          <a:p>
            <a:pPr marL="457200" lvl="1" indent="-457200"/>
            <a:endParaRPr lang="en-US" sz="3200" i="1" dirty="0" smtClean="0"/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514" y="274638"/>
            <a:ext cx="9990486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Semi -Directive coaching in the Bible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600201"/>
            <a:ext cx="4710032" cy="48924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dirty="0"/>
              <a:t>Matthew 22:36-42 “Teacher, which is the greatest commandment in the Law?” Jesus replied: “‘Love the Lord your God with all your heart and with all your soul and with all your mind.</a:t>
            </a:r>
            <a:r>
              <a:rPr lang="en-US" sz="3500" dirty="0" smtClean="0"/>
              <a:t>’</a:t>
            </a:r>
            <a:endParaRPr lang="en-US" sz="3500" i="1" dirty="0" smtClean="0"/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39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514" y="274638"/>
            <a:ext cx="9990486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Semi-Directive coaching in the Bible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1600201"/>
            <a:ext cx="4710032" cy="4892439"/>
          </a:xfrm>
        </p:spPr>
        <p:txBody>
          <a:bodyPr>
            <a:normAutofit/>
          </a:bodyPr>
          <a:lstStyle/>
          <a:p>
            <a:pPr marL="457200" lvl="1" indent="-457200"/>
            <a:endParaRPr lang="en-US" sz="3200" i="1" dirty="0" smtClean="0"/>
          </a:p>
          <a:p>
            <a:pPr marL="0" indent="0">
              <a:buNone/>
            </a:pPr>
            <a:r>
              <a:rPr lang="en-US" dirty="0"/>
              <a:t>John 14:</a:t>
            </a:r>
            <a:r>
              <a:rPr lang="en-US" dirty="0" smtClean="0"/>
              <a:t>12</a:t>
            </a:r>
            <a:r>
              <a:rPr lang="en-US" b="1" baseline="30000" dirty="0"/>
              <a:t> </a:t>
            </a:r>
            <a:r>
              <a:rPr lang="en-US" b="1" baseline="30000" dirty="0" smtClean="0"/>
              <a:t> </a:t>
            </a:r>
            <a:r>
              <a:rPr lang="en-US" i="1" dirty="0" smtClean="0"/>
              <a:t>Very </a:t>
            </a:r>
            <a:r>
              <a:rPr lang="en-US" i="1" dirty="0"/>
              <a:t>truly I tell you, whoever believes in me will do the works I have been doing, and they will do even greater things than these, because I am going to the Father.</a:t>
            </a:r>
            <a:endParaRPr lang="en-US" sz="2000" i="1" dirty="0"/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421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866" y="2160908"/>
            <a:ext cx="4446622" cy="3610565"/>
          </a:xfrm>
        </p:spPr>
        <p:txBody>
          <a:bodyPr>
            <a:normAutofit lnSpcReduction="10000"/>
          </a:bodyPr>
          <a:lstStyle/>
          <a:p>
            <a:pPr marL="514350" lvl="1" indent="-514350">
              <a:buFont typeface="+mj-lt"/>
              <a:buAutoNum type="arabicPeriod"/>
            </a:pPr>
            <a:r>
              <a:rPr lang="en-US" sz="3200" dirty="0" smtClean="0"/>
              <a:t>Often a client needs  a basic amount of directing (learning and information) before being able to take a more active role in the progress towards some goal. </a:t>
            </a:r>
            <a:endParaRPr lang="en-US" sz="3200" i="1" dirty="0" smtClean="0"/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8664" y="581886"/>
            <a:ext cx="9527009" cy="14982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/>
              <a:t>Why is Semi-directive coaching needed?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90975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866" y="2160908"/>
            <a:ext cx="4446622" cy="4189970"/>
          </a:xfrm>
        </p:spPr>
        <p:txBody>
          <a:bodyPr>
            <a:normAutofit fontScale="92500"/>
          </a:bodyPr>
          <a:lstStyle/>
          <a:p>
            <a:pPr marL="514350" lvl="1" indent="-514350">
              <a:buFont typeface="+mj-lt"/>
              <a:buAutoNum type="arabicPeriod" startAt="2"/>
            </a:pPr>
            <a:r>
              <a:rPr lang="en-US" sz="3200" dirty="0" smtClean="0"/>
              <a:t>Often, in directive  only coaching the client can lose motivation if the progress to a particular goal is too structured, too directive. Too much motivation is supplied by the coach.  </a:t>
            </a:r>
            <a:endParaRPr lang="en-US" sz="3200" i="1" dirty="0" smtClean="0"/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8664" y="581886"/>
            <a:ext cx="9527009" cy="14982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/>
              <a:t>Why is Semi-directive coaching needed?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20510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866" y="2160908"/>
            <a:ext cx="4446622" cy="4189970"/>
          </a:xfrm>
        </p:spPr>
        <p:txBody>
          <a:bodyPr>
            <a:normAutofit/>
          </a:bodyPr>
          <a:lstStyle/>
          <a:p>
            <a:pPr marL="514350" lvl="1" indent="-514350">
              <a:buFont typeface="+mj-lt"/>
              <a:buAutoNum type="arabicPeriod" startAt="3"/>
            </a:pPr>
            <a:r>
              <a:rPr lang="en-US" sz="3200" dirty="0" smtClean="0"/>
              <a:t>Semi-directive coaching can be more responsive to the clients needs. Directive when needed. Non-directive when needed.</a:t>
            </a:r>
            <a:endParaRPr lang="en-US" sz="3200" i="1" dirty="0" smtClean="0"/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8664" y="581886"/>
            <a:ext cx="9527009" cy="14982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/>
              <a:t>Why is Semi-directive coaching needed?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0159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5866" y="2160908"/>
            <a:ext cx="4446622" cy="4189970"/>
          </a:xfrm>
        </p:spPr>
        <p:txBody>
          <a:bodyPr>
            <a:normAutofit/>
          </a:bodyPr>
          <a:lstStyle/>
          <a:p>
            <a:pPr marL="514350" lvl="1" indent="-514350">
              <a:buFont typeface="+mj-lt"/>
              <a:buAutoNum type="arabicPeriod" startAt="4"/>
            </a:pPr>
            <a:r>
              <a:rPr lang="en-US" sz="3200" dirty="0" smtClean="0"/>
              <a:t>Semi-directive coaching can speed up the coaching progress while still maintaining most of the benefits of non-directive coaching</a:t>
            </a:r>
            <a:endParaRPr lang="en-US" sz="3200" i="1" dirty="0" smtClean="0"/>
          </a:p>
          <a:p>
            <a:pPr marL="457200" lvl="1" indent="-457200"/>
            <a:endParaRPr lang="en-US" sz="3200" i="1" dirty="0"/>
          </a:p>
          <a:p>
            <a:pPr marL="514350" lvl="1" indent="-514350"/>
            <a:endParaRPr lang="en-US" sz="3200" dirty="0" smtClean="0"/>
          </a:p>
          <a:p>
            <a:pPr lvl="1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98664" y="581886"/>
            <a:ext cx="9527009" cy="14982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/>
              <a:t>Why is Semi-directive coaching needed?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6895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3790</TotalTime>
  <Words>257</Words>
  <Application>Microsoft Macintosh PowerPoint</Application>
  <PresentationFormat>35mm Slides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Black</vt:lpstr>
      <vt:lpstr>Coaching basics Part 2</vt:lpstr>
      <vt:lpstr>Semi-Directive Coaching</vt:lpstr>
      <vt:lpstr>Semi -Directive coaching in the Bible</vt:lpstr>
      <vt:lpstr>Semi -Directive coaching in the Bible</vt:lpstr>
      <vt:lpstr>Semi-Directive coaching in the Bible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Directive Coaching</dc:title>
  <dc:creator>Steve Elzinga</dc:creator>
  <cp:lastModifiedBy>Steve Elzinga</cp:lastModifiedBy>
  <cp:revision>18</cp:revision>
  <dcterms:created xsi:type="dcterms:W3CDTF">2022-06-01T00:06:17Z</dcterms:created>
  <dcterms:modified xsi:type="dcterms:W3CDTF">2022-06-14T13:30:29Z</dcterms:modified>
</cp:coreProperties>
</file>