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3" r:id="rId2"/>
    <p:sldId id="525" r:id="rId3"/>
    <p:sldId id="329" r:id="rId4"/>
    <p:sldId id="283" r:id="rId5"/>
    <p:sldId id="284" r:id="rId6"/>
    <p:sldId id="290" r:id="rId7"/>
    <p:sldId id="557" r:id="rId8"/>
    <p:sldId id="4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EF30-4E28-4397-B642-E8A646410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97852"/>
          </a:xfrm>
        </p:spPr>
        <p:txBody>
          <a:bodyPr>
            <a:normAutofit/>
          </a:bodyPr>
          <a:lstStyle/>
          <a:p>
            <a:r>
              <a:rPr lang="en-US" sz="20000" dirty="0"/>
              <a:t>	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5A895-BADB-4C8C-AE5A-D6FF4AC48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06540"/>
            <a:ext cx="5773420" cy="13716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1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F05BE-A68C-4AC3-81D8-59732C7B6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451882"/>
          </a:xfrm>
        </p:spPr>
        <p:txBody>
          <a:bodyPr/>
          <a:lstStyle/>
          <a:p>
            <a:r>
              <a:rPr lang="en-US" sz="4400" dirty="0"/>
              <a:t>Dialogue for Banks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C6F41-2644-4C22-AC52-DFD425166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1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25F7-3BE3-4A39-AC74-A1C49194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Pictures for a Bank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44DB9-45ED-4D03-B064-ABA1D772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1" y="1610190"/>
            <a:ext cx="10197083" cy="4922838"/>
          </a:xfrm>
        </p:spPr>
        <p:txBody>
          <a:bodyPr/>
          <a:lstStyle/>
          <a:p>
            <a:r>
              <a:rPr lang="en-US" dirty="0"/>
              <a:t> Bank		   Teller	     money          dollar bills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2052" name="Picture 4" descr="https://tse2.mm.bing.net/th?id=OIP.IfvYYJQXD_YjkcubaerrEgHaHM&amp;pid=15.1&amp;P=0&amp;w=185&amp;h=181">
            <a:extLst>
              <a:ext uri="{FF2B5EF4-FFF2-40B4-BE49-F238E27FC236}">
                <a16:creationId xmlns:a16="http://schemas.microsoft.com/office/drawing/2014/main" id="{908B5050-0268-43C1-999C-BBCBF6520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728" y="2552712"/>
            <a:ext cx="1757363" cy="16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tse2.mm.bing.net/th?id=OIP.DqPkZ-zP8iViiyjnT-pGHQHaJX&amp;pid=15.1&amp;P=0&amp;w=300&amp;h=300">
            <a:extLst>
              <a:ext uri="{FF2B5EF4-FFF2-40B4-BE49-F238E27FC236}">
                <a16:creationId xmlns:a16="http://schemas.microsoft.com/office/drawing/2014/main" id="{3E99186C-52E0-4BE1-A2F8-1386F66CC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686" y="2289642"/>
            <a:ext cx="1526314" cy="192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se3.mm.bing.net/th?id=OIP.ZSsLURqj6zqYeU4HtLIUJgHaJl&amp;pid=15.1&amp;P=0&amp;w=300&amp;h=300">
            <a:extLst>
              <a:ext uri="{FF2B5EF4-FFF2-40B4-BE49-F238E27FC236}">
                <a16:creationId xmlns:a16="http://schemas.microsoft.com/office/drawing/2014/main" id="{BC42F6D0-0E85-4AD5-8F5C-A123D4AC1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599" y="2281704"/>
            <a:ext cx="22098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tse1.mm.bing.net/th?id=OIP.x1qaRNzsON2Sy3DoiH_gtgHaIj&amp;pid=15.1&amp;P=0&amp;w=300&amp;h=300">
            <a:extLst>
              <a:ext uri="{FF2B5EF4-FFF2-40B4-BE49-F238E27FC236}">
                <a16:creationId xmlns:a16="http://schemas.microsoft.com/office/drawing/2014/main" id="{7B17A266-8FD4-4969-9F97-287959A1B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85" y="2289642"/>
            <a:ext cx="2476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63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2A917-A737-4D37-B0A4-3827539A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849312"/>
          </a:xfrm>
        </p:spPr>
        <p:txBody>
          <a:bodyPr/>
          <a:lstStyle/>
          <a:p>
            <a:r>
              <a:rPr lang="en-US" dirty="0"/>
              <a:t>Practice 4:  Dialogue for Banks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B457-CB5F-4A8D-9928-310B706DB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123950"/>
            <a:ext cx="9997440" cy="573405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Ms. Smith:	Hello, Welcome to First National </a:t>
            </a:r>
            <a:r>
              <a:rPr lang="en-US" sz="2800" b="1" u="sng" dirty="0"/>
              <a:t>Bank.</a:t>
            </a:r>
            <a:r>
              <a:rPr lang="en-US" sz="2800" dirty="0"/>
              <a:t> 			I’m your </a:t>
            </a:r>
            <a:r>
              <a:rPr lang="en-US" sz="2800" b="1" u="sng" dirty="0"/>
              <a:t>teller</a:t>
            </a:r>
            <a:r>
              <a:rPr lang="en-US" sz="2800" dirty="0"/>
              <a:t> Ms. Smith.  How can I help 			you today?</a:t>
            </a:r>
          </a:p>
          <a:p>
            <a:r>
              <a:rPr lang="en-US" sz="2800" dirty="0"/>
              <a:t>Mr. Jones:	Hello, My name is Mr. Jones.  I 					would like to take out some </a:t>
            </a:r>
            <a:r>
              <a:rPr lang="en-US" sz="2800" b="1" u="sng" dirty="0"/>
              <a:t>money</a:t>
            </a:r>
            <a:r>
              <a:rPr lang="en-US" sz="2800" dirty="0"/>
              <a:t> 				from my bank account.</a:t>
            </a:r>
          </a:p>
          <a:p>
            <a:r>
              <a:rPr lang="en-US" sz="2800" dirty="0"/>
              <a:t>Ms. Smith:  	How much would you like to take 				out Mr. Jones?</a:t>
            </a:r>
          </a:p>
          <a:p>
            <a:r>
              <a:rPr lang="en-US" sz="2800" dirty="0"/>
              <a:t>Mr.  Jones:	Please give me $100 dollars in 20 				dollar </a:t>
            </a:r>
            <a:r>
              <a:rPr lang="en-US" sz="2800" b="1" u="sng" dirty="0"/>
              <a:t>bills</a:t>
            </a:r>
            <a:r>
              <a:rPr lang="en-US" sz="2800" dirty="0"/>
              <a:t>.</a:t>
            </a:r>
          </a:p>
          <a:p>
            <a:r>
              <a:rPr lang="en-US" sz="2800" dirty="0"/>
              <a:t>Ms. Smith: 	Here is your money, anything else I can 			help you with Mr. Jones?</a:t>
            </a:r>
          </a:p>
          <a:p>
            <a:r>
              <a:rPr lang="en-US" sz="2800" dirty="0"/>
              <a:t>Mr. Jones:	No, thank you. This is all I need.</a:t>
            </a:r>
          </a:p>
        </p:txBody>
      </p:sp>
    </p:spTree>
    <p:extLst>
      <p:ext uri="{BB962C8B-B14F-4D97-AF65-F5344CB8AC3E}">
        <p14:creationId xmlns:p14="http://schemas.microsoft.com/office/powerpoint/2010/main" val="180698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F314D-8D10-4433-9305-3A5C17315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Sentences Practice 4  (Bank)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39717-CAB0-487B-B6E6-2F0B006D7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Yesterday, I went to the El Paso National </a:t>
            </a:r>
            <a:r>
              <a:rPr lang="en-US" b="1" u="sng" dirty="0"/>
              <a:t>Bank</a:t>
            </a:r>
            <a:r>
              <a:rPr lang="en-US" dirty="0"/>
              <a:t>.</a:t>
            </a:r>
          </a:p>
          <a:p>
            <a:r>
              <a:rPr lang="en-US" dirty="0"/>
              <a:t>Carla took some </a:t>
            </a:r>
            <a:r>
              <a:rPr lang="en-US" b="1" u="sng" dirty="0"/>
              <a:t>money</a:t>
            </a:r>
            <a:r>
              <a:rPr lang="en-US" dirty="0"/>
              <a:t> out of the bank.</a:t>
            </a:r>
          </a:p>
          <a:p>
            <a:r>
              <a:rPr lang="en-US" dirty="0"/>
              <a:t>The </a:t>
            </a:r>
            <a:r>
              <a:rPr lang="en-US" b="1" u="sng" dirty="0"/>
              <a:t>teller</a:t>
            </a:r>
            <a:r>
              <a:rPr lang="en-US" dirty="0"/>
              <a:t> asked me how much money I wanted to take out of my account.</a:t>
            </a:r>
          </a:p>
          <a:p>
            <a:r>
              <a:rPr lang="en-US" dirty="0"/>
              <a:t>Jamie told the teller he wanted one </a:t>
            </a:r>
            <a:r>
              <a:rPr lang="en-US" b="1" u="sng" dirty="0"/>
              <a:t>dollar bills</a:t>
            </a:r>
            <a:r>
              <a:rPr lang="en-US" dirty="0"/>
              <a:t>.</a:t>
            </a:r>
          </a:p>
          <a:p>
            <a:r>
              <a:rPr lang="en-US" dirty="0"/>
              <a:t>I have to buy some food and I don’t have any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92D-413E-4B79-9F2B-A2EAA5D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Use the vocabulary words to write dialogue sentences on your own.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164E4-2067-4580-89BE-9035FB67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_________	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860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EF84A-E248-42A8-8BCC-2EBF69A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ADA56-E3C2-4F82-B6D5-BA030C726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65821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full		study		wife		available	force		5</a:t>
            </a:r>
          </a:p>
          <a:p>
            <a:r>
              <a:rPr lang="en-US" sz="1800" b="1" dirty="0"/>
              <a:t>ago		future		known		voice		result		10</a:t>
            </a:r>
          </a:p>
          <a:p>
            <a:r>
              <a:rPr lang="en-US" sz="1800" b="1" dirty="0"/>
              <a:t>age		wanted		reason		change		woman		15</a:t>
            </a:r>
          </a:p>
          <a:p>
            <a:r>
              <a:rPr lang="en-US" sz="1800" b="1" dirty="0"/>
              <a:t>common	south		north		east		west		20</a:t>
            </a:r>
          </a:p>
          <a:p>
            <a:r>
              <a:rPr lang="en-US" sz="1800" b="1" dirty="0"/>
              <a:t>necessary	front		six		close		job		25</a:t>
            </a:r>
          </a:p>
          <a:p>
            <a:r>
              <a:rPr lang="en-US" sz="1800" b="1" dirty="0"/>
              <a:t>full		study		wife		available	force		30</a:t>
            </a:r>
          </a:p>
          <a:p>
            <a:r>
              <a:rPr lang="en-US" sz="1800" b="1" dirty="0"/>
              <a:t>ago		future		known		voice		result		35</a:t>
            </a:r>
          </a:p>
          <a:p>
            <a:r>
              <a:rPr lang="en-US" sz="1800" b="1" dirty="0"/>
              <a:t>age		wanted		reason		change		woman		40</a:t>
            </a:r>
          </a:p>
          <a:p>
            <a:r>
              <a:rPr lang="en-US" sz="1800" b="1" dirty="0"/>
              <a:t>common	south		north		east		west		45</a:t>
            </a:r>
          </a:p>
          <a:p>
            <a:r>
              <a:rPr lang="en-US" sz="1800" b="1" dirty="0"/>
              <a:t>necessary 	front		six		close		job		50</a:t>
            </a:r>
          </a:p>
          <a:p>
            <a:r>
              <a:rPr lang="en-US" sz="1800" b="1" dirty="0"/>
              <a:t>full		study		wife		available	force		55</a:t>
            </a:r>
          </a:p>
          <a:p>
            <a:r>
              <a:rPr lang="en-US" sz="1800" b="1" dirty="0"/>
              <a:t>ago		future		known		voice		result		60</a:t>
            </a:r>
          </a:p>
          <a:p>
            <a:r>
              <a:rPr lang="en-US" sz="1800" b="1" dirty="0"/>
              <a:t>age		wanted		reason		change		woman		65</a:t>
            </a:r>
          </a:p>
          <a:p>
            <a:r>
              <a:rPr lang="en-US" sz="1800" b="1" dirty="0"/>
              <a:t>common	south		north		east		west		70</a:t>
            </a:r>
          </a:p>
          <a:p>
            <a:r>
              <a:rPr lang="en-US" sz="1800" b="1" dirty="0"/>
              <a:t>necessary	front		six		close		job		75</a:t>
            </a:r>
          </a:p>
          <a:p>
            <a:endParaRPr lang="en-US" sz="1800" b="1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390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123</Words>
  <Application>Microsoft Office PowerPoint</Application>
  <PresentationFormat>Widescreen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16</vt:lpstr>
      <vt:lpstr>Dialogue for Banks</vt:lpstr>
      <vt:lpstr>Dialogue Pictures for a Bank</vt:lpstr>
      <vt:lpstr>Practice 4:  Dialogue for Banks</vt:lpstr>
      <vt:lpstr>Writing Sentences Practice 4  (Bank)</vt:lpstr>
      <vt:lpstr>Practice 1: Use the vocabulary words to write dialogue sentences on your own.  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2018-05-07T20:52:55Z</dcterms:modified>
</cp:coreProperties>
</file>