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3" d="100"/>
          <a:sy n="43" d="100"/>
        </p:scale>
        <p:origin x="-10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C259-5FB1-1947-A487-BE98597AFB24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7F24-E9B1-9D4C-A698-51D9C2920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92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C259-5FB1-1947-A487-BE98597AFB24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7F24-E9B1-9D4C-A698-51D9C2920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993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C259-5FB1-1947-A487-BE98597AFB24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7F24-E9B1-9D4C-A698-51D9C2920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282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C259-5FB1-1947-A487-BE98597AFB24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7F24-E9B1-9D4C-A698-51D9C2920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456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C259-5FB1-1947-A487-BE98597AFB24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7F24-E9B1-9D4C-A698-51D9C2920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799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C259-5FB1-1947-A487-BE98597AFB24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7F24-E9B1-9D4C-A698-51D9C2920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25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C259-5FB1-1947-A487-BE98597AFB24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7F24-E9B1-9D4C-A698-51D9C2920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633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C259-5FB1-1947-A487-BE98597AFB24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7F24-E9B1-9D4C-A698-51D9C2920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761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C259-5FB1-1947-A487-BE98597AFB24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7F24-E9B1-9D4C-A698-51D9C2920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820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C259-5FB1-1947-A487-BE98597AFB24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7F24-E9B1-9D4C-A698-51D9C2920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241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C259-5FB1-1947-A487-BE98597AFB24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7F24-E9B1-9D4C-A698-51D9C2920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674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7C259-5FB1-1947-A487-BE98597AFB24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D7F24-E9B1-9D4C-A698-51D9C2920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221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Personal Finances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Professor Steve Elzinga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111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Most Common Mistakes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9"/>
            </a:pPr>
            <a:r>
              <a:rPr lang="en-US" b="1" dirty="0" smtClean="0"/>
              <a:t>Debt </a:t>
            </a:r>
            <a:r>
              <a:rPr lang="en-US" b="1" dirty="0" smtClean="0"/>
              <a:t>Motivation</a:t>
            </a:r>
            <a:endParaRPr lang="en-US" b="1" dirty="0" smtClean="0"/>
          </a:p>
          <a:p>
            <a:pPr marL="400050" lvl="1" indent="0">
              <a:buNone/>
            </a:pPr>
            <a:r>
              <a:rPr lang="en-US" sz="3200" dirty="0" smtClean="0"/>
              <a:t>Romans 13:8 </a:t>
            </a:r>
            <a:r>
              <a:rPr lang="en-US" sz="3200" dirty="0"/>
              <a:t>Let no debt remain outstanding, except the continuing debt to love one another, for whoever loves others has fulfilled the law</a:t>
            </a:r>
            <a:r>
              <a:rPr lang="en-US" sz="3200" dirty="0" smtClean="0"/>
              <a:t>.</a:t>
            </a:r>
          </a:p>
          <a:p>
            <a:pPr marL="514350" indent="-514350">
              <a:buFont typeface="+mj-lt"/>
              <a:buAutoNum type="arabicPeriod" startAt="9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26762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Most Common Mistakes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10"/>
            </a:pPr>
            <a:r>
              <a:rPr lang="en-US" b="1" dirty="0" smtClean="0"/>
              <a:t>Living pay check to pay </a:t>
            </a:r>
            <a:r>
              <a:rPr lang="en-US" b="1" dirty="0" smtClean="0"/>
              <a:t>check</a:t>
            </a:r>
          </a:p>
          <a:p>
            <a:pPr marL="400050" lvl="1" indent="0">
              <a:buNone/>
            </a:pPr>
            <a:r>
              <a:rPr lang="en-US" sz="3200" dirty="0"/>
              <a:t>Proverbs 6:6</a:t>
            </a:r>
            <a:r>
              <a:rPr lang="en-US" sz="3200" dirty="0" smtClean="0"/>
              <a:t>-8 </a:t>
            </a:r>
            <a:r>
              <a:rPr lang="sk-SK" sz="3200" dirty="0" smtClean="0"/>
              <a:t>Go </a:t>
            </a:r>
            <a:r>
              <a:rPr lang="sk-SK" sz="3200" dirty="0"/>
              <a:t>to the ant, you sluggard</a:t>
            </a:r>
            <a:r>
              <a:rPr lang="sk-SK" sz="3200" dirty="0" smtClean="0"/>
              <a:t>; consider </a:t>
            </a:r>
            <a:r>
              <a:rPr lang="sk-SK" sz="3200" dirty="0"/>
              <a:t>its ways and be wise</a:t>
            </a:r>
            <a:r>
              <a:rPr lang="sk-SK" sz="3200" dirty="0" smtClean="0"/>
              <a:t>! 7 It </a:t>
            </a:r>
            <a:r>
              <a:rPr lang="sk-SK" sz="3200" dirty="0"/>
              <a:t>has no commander</a:t>
            </a:r>
            <a:r>
              <a:rPr lang="sk-SK" sz="3200" dirty="0" smtClean="0"/>
              <a:t>, no </a:t>
            </a:r>
            <a:r>
              <a:rPr lang="sk-SK" sz="3200" dirty="0"/>
              <a:t>overseer or ruler</a:t>
            </a:r>
            <a:r>
              <a:rPr lang="sk-SK" sz="3200" dirty="0" smtClean="0"/>
              <a:t>, 8</a:t>
            </a:r>
            <a:r>
              <a:rPr lang="sk-SK" sz="3200" dirty="0"/>
              <a:t> </a:t>
            </a:r>
            <a:r>
              <a:rPr lang="sk-SK" sz="3200" dirty="0" smtClean="0"/>
              <a:t>yet </a:t>
            </a:r>
            <a:r>
              <a:rPr lang="sk-SK" sz="3200" dirty="0"/>
              <a:t>it stores its provisions in </a:t>
            </a:r>
            <a:r>
              <a:rPr lang="sk-SK" sz="3200" dirty="0" smtClean="0"/>
              <a:t>summer</a:t>
            </a:r>
            <a:r>
              <a:rPr lang="sk-SK" sz="3200" dirty="0"/>
              <a:t> and gathers its food at harvest.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7254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Most Common Mistakes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11"/>
            </a:pPr>
            <a:r>
              <a:rPr lang="en-US" b="1" dirty="0" smtClean="0"/>
              <a:t>Negative money habits autopilot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63129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Most Common Mistakes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91415" cy="4525963"/>
          </a:xfrm>
        </p:spPr>
        <p:txBody>
          <a:bodyPr/>
          <a:lstStyle/>
          <a:p>
            <a:pPr marL="514350" indent="-514350">
              <a:buFont typeface="+mj-lt"/>
              <a:buAutoNum type="arabicPeriod" startAt="12"/>
            </a:pPr>
            <a:r>
              <a:rPr lang="en-US" b="1" dirty="0" smtClean="0"/>
              <a:t>Do not appreciate the real cost of </a:t>
            </a:r>
            <a:r>
              <a:rPr lang="en-US" b="1" dirty="0" smtClean="0"/>
              <a:t>everything</a:t>
            </a:r>
          </a:p>
          <a:p>
            <a:pPr marL="400050" lvl="1" indent="0">
              <a:buNone/>
            </a:pPr>
            <a:r>
              <a:rPr lang="en-US" sz="3200" dirty="0" smtClean="0"/>
              <a:t>Luke 14:28</a:t>
            </a:r>
            <a:r>
              <a:rPr lang="en-US" sz="3200" dirty="0"/>
              <a:t> “Suppose one of you wants to build a tower. Won’t you first sit down and estimate the cost to see if you have enough money to complete it?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22275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Most Common Mistakes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Spending more than you </a:t>
            </a:r>
            <a:r>
              <a:rPr lang="en-US" b="1" dirty="0" smtClean="0"/>
              <a:t>make</a:t>
            </a:r>
          </a:p>
          <a:p>
            <a:pPr marL="400050" lvl="1" indent="0">
              <a:buNone/>
            </a:pPr>
            <a:r>
              <a:rPr lang="en-US" sz="3200" dirty="0"/>
              <a:t>Philippians 3:18-20 </a:t>
            </a:r>
            <a:r>
              <a:rPr lang="en-US" sz="3200" dirty="0" smtClean="0"/>
              <a:t>For</a:t>
            </a:r>
            <a:r>
              <a:rPr lang="en-US" sz="3200" dirty="0"/>
              <a:t>, as I have often told you before and now tell you again even with tears, many live as enemies of the cross of Christ. Their destiny is destruction, their god is their </a:t>
            </a:r>
            <a:r>
              <a:rPr lang="en-US" sz="3200" b="1" dirty="0"/>
              <a:t>stomach</a:t>
            </a:r>
            <a:r>
              <a:rPr lang="en-US" sz="3200" dirty="0"/>
              <a:t>, and their glory is in their shame. Their mind is set on earthly things. But our citizenship is in heaven. And we eagerly await a Savior from there, the Lord Jesus Christ,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23418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Most Common Mistakes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b="1" dirty="0" smtClean="0"/>
              <a:t>Monthly payments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17096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Most Common Mistakes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 smtClean="0"/>
              <a:t>Paying interest for things that do not appreciate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74974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Most Common Mistakes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b="1" dirty="0" smtClean="0"/>
              <a:t>Credit card traps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93463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Most Common Mistakes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b="1" dirty="0" smtClean="0"/>
              <a:t>Car payments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48112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Most Common Mistakes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en-US" b="1" dirty="0" smtClean="0"/>
              <a:t>Co-dependent </a:t>
            </a:r>
            <a:r>
              <a:rPr lang="en-US" b="1" dirty="0" smtClean="0"/>
              <a:t>relationships </a:t>
            </a:r>
            <a:r>
              <a:rPr lang="en-US" b="1" dirty="0" smtClean="0"/>
              <a:t>built on </a:t>
            </a:r>
            <a:r>
              <a:rPr lang="en-US" b="1" dirty="0" smtClean="0"/>
              <a:t>money</a:t>
            </a:r>
          </a:p>
          <a:p>
            <a:pPr marL="400050" lvl="1" indent="0">
              <a:buNone/>
            </a:pPr>
            <a:r>
              <a:rPr lang="en-US" sz="3200" dirty="0" smtClean="0"/>
              <a:t>Luke 15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29990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Most Common Mistakes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7"/>
            </a:pPr>
            <a:r>
              <a:rPr lang="en-US" b="1" dirty="0" smtClean="0"/>
              <a:t>Hooked on </a:t>
            </a:r>
            <a:r>
              <a:rPr lang="en-US" b="1" dirty="0" smtClean="0"/>
              <a:t>shopping</a:t>
            </a:r>
          </a:p>
          <a:p>
            <a:pPr marL="400050" lvl="1" indent="0">
              <a:buNone/>
            </a:pPr>
            <a:r>
              <a:rPr lang="en-US" sz="3200" dirty="0" smtClean="0"/>
              <a:t>Proverbs 3015 “</a:t>
            </a:r>
            <a:r>
              <a:rPr lang="en-US" sz="3200" dirty="0"/>
              <a:t>The leech has two daughters</a:t>
            </a:r>
            <a:r>
              <a:rPr lang="en-US" sz="3200" dirty="0" smtClean="0"/>
              <a:t>. </a:t>
            </a:r>
            <a:r>
              <a:rPr lang="en-US" sz="3200" dirty="0"/>
              <a:t> ‘Give! Give!’ they cry.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352331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Most Common Mistakes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8"/>
            </a:pPr>
            <a:r>
              <a:rPr lang="en-US" b="1" dirty="0" smtClean="0"/>
              <a:t>Reward spending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49080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9147</TotalTime>
  <Words>251</Words>
  <Application>Microsoft Macintosh PowerPoint</Application>
  <PresentationFormat>On-screen Show (4:3)</PresentationFormat>
  <Paragraphs>32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Personal Finances</vt:lpstr>
      <vt:lpstr>Most Common Mistakes</vt:lpstr>
      <vt:lpstr>Most Common Mistakes</vt:lpstr>
      <vt:lpstr>Most Common Mistakes</vt:lpstr>
      <vt:lpstr>Most Common Mistakes</vt:lpstr>
      <vt:lpstr>Most Common Mistakes</vt:lpstr>
      <vt:lpstr>Most Common Mistakes</vt:lpstr>
      <vt:lpstr>Most Common Mistakes</vt:lpstr>
      <vt:lpstr>Most Common Mistakes</vt:lpstr>
      <vt:lpstr>Most Common Mistakes</vt:lpstr>
      <vt:lpstr>Most Common Mistakes</vt:lpstr>
      <vt:lpstr>Most Common Mistakes</vt:lpstr>
      <vt:lpstr>Most Common Mistakes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Finances</dc:title>
  <dc:creator>Steve Elzinga</dc:creator>
  <cp:lastModifiedBy>Steve Elzinga</cp:lastModifiedBy>
  <cp:revision>6</cp:revision>
  <dcterms:created xsi:type="dcterms:W3CDTF">2016-10-10T11:23:40Z</dcterms:created>
  <dcterms:modified xsi:type="dcterms:W3CDTF">2016-11-29T21:02:47Z</dcterms:modified>
</cp:coreProperties>
</file>