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4"/>
  </p:notesMasterIdLst>
  <p:handoutMasterIdLst>
    <p:handoutMasterId r:id="rId25"/>
  </p:handoutMasterIdLst>
  <p:sldIdLst>
    <p:sldId id="1005" r:id="rId4"/>
    <p:sldId id="1063" r:id="rId5"/>
    <p:sldId id="1048" r:id="rId6"/>
    <p:sldId id="1142" r:id="rId7"/>
    <p:sldId id="1161" r:id="rId8"/>
    <p:sldId id="1159" r:id="rId9"/>
    <p:sldId id="1160" r:id="rId10"/>
    <p:sldId id="1162" r:id="rId11"/>
    <p:sldId id="1163" r:id="rId12"/>
    <p:sldId id="1164" r:id="rId13"/>
    <p:sldId id="1165" r:id="rId14"/>
    <p:sldId id="1166" r:id="rId15"/>
    <p:sldId id="1167" r:id="rId16"/>
    <p:sldId id="1168" r:id="rId17"/>
    <p:sldId id="1169" r:id="rId18"/>
    <p:sldId id="1170" r:id="rId19"/>
    <p:sldId id="1171" r:id="rId20"/>
    <p:sldId id="1172" r:id="rId21"/>
    <p:sldId id="1173" r:id="rId22"/>
    <p:sldId id="1042" r:id="rId23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42"/>
            <p14:sldId id="1161"/>
            <p14:sldId id="1159"/>
            <p14:sldId id="1160"/>
            <p14:sldId id="1162"/>
            <p14:sldId id="1163"/>
            <p14:sldId id="1164"/>
            <p14:sldId id="1165"/>
            <p14:sldId id="1166"/>
            <p14:sldId id="1167"/>
            <p14:sldId id="1168"/>
            <p14:sldId id="1169"/>
            <p14:sldId id="1170"/>
            <p14:sldId id="1171"/>
            <p14:sldId id="1172"/>
            <p14:sldId id="1173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ha </a:t>
            </a:r>
            <a:r>
              <a:rPr lang="en-US" sz="6000" dirty="0" err="1">
                <a:latin typeface="Century Gothic" panose="020B0502020202020204" pitchFamily="34" charset="0"/>
              </a:rPr>
              <a:t>enseñado</a:t>
            </a:r>
            <a:r>
              <a:rPr lang="en-US" sz="6000" dirty="0">
                <a:latin typeface="Century Gothic" panose="020B0502020202020204" pitchFamily="34" charset="0"/>
              </a:rPr>
              <a:t> a </a:t>
            </a:r>
            <a:r>
              <a:rPr lang="en-US" sz="6000" dirty="0" err="1">
                <a:latin typeface="Century Gothic" panose="020B0502020202020204" pitchFamily="34" charset="0"/>
              </a:rPr>
              <a:t>través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programas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programas suelen basarse en información</a:t>
            </a:r>
          </a:p>
          <a:p>
            <a:pPr lvl="1"/>
            <a:r>
              <a:rPr lang="es-MX" sz="2800" dirty="0">
                <a:latin typeface="Century Gothic" panose="020B0502020202020204" pitchFamily="34" charset="0"/>
              </a:rPr>
              <a:t>Elvis Presley – 5 campamentos – 350vs/campamento – 1750vs</a:t>
            </a:r>
          </a:p>
        </p:txBody>
      </p:sp>
    </p:spTree>
    <p:extLst>
      <p:ext uri="{BB962C8B-B14F-4D97-AF65-F5344CB8AC3E}">
        <p14:creationId xmlns:p14="http://schemas.microsoft.com/office/powerpoint/2010/main" val="1327084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ha </a:t>
            </a:r>
            <a:r>
              <a:rPr lang="en-US" sz="6000" dirty="0" err="1">
                <a:latin typeface="Century Gothic" panose="020B0502020202020204" pitchFamily="34" charset="0"/>
              </a:rPr>
              <a:t>enseñado</a:t>
            </a:r>
            <a:r>
              <a:rPr lang="en-US" sz="6000" dirty="0">
                <a:latin typeface="Century Gothic" panose="020B0502020202020204" pitchFamily="34" charset="0"/>
              </a:rPr>
              <a:t> a </a:t>
            </a:r>
            <a:r>
              <a:rPr lang="en-US" sz="6000" dirty="0" err="1">
                <a:latin typeface="Century Gothic" panose="020B0502020202020204" pitchFamily="34" charset="0"/>
              </a:rPr>
              <a:t>través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programas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programas suelen basarse en información</a:t>
            </a:r>
          </a:p>
          <a:p>
            <a:pPr lvl="1"/>
            <a:r>
              <a:rPr lang="es-MX" sz="2800" dirty="0">
                <a:latin typeface="Century Gothic" panose="020B0502020202020204" pitchFamily="34" charset="0"/>
              </a:rPr>
              <a:t>Elvis Presley – 5 campamentos – 350vs/campamento – 1750vs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Los programas se caracterizan por sincronización </a:t>
            </a:r>
          </a:p>
        </p:txBody>
      </p:sp>
    </p:spTree>
    <p:extLst>
      <p:ext uri="{BB962C8B-B14F-4D97-AF65-F5344CB8AC3E}">
        <p14:creationId xmlns:p14="http://schemas.microsoft.com/office/powerpoint/2010/main" val="1445748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ha </a:t>
            </a:r>
            <a:r>
              <a:rPr lang="en-US" sz="6000" dirty="0" err="1">
                <a:latin typeface="Century Gothic" panose="020B0502020202020204" pitchFamily="34" charset="0"/>
              </a:rPr>
              <a:t>enseñado</a:t>
            </a:r>
            <a:r>
              <a:rPr lang="en-US" sz="6000" dirty="0">
                <a:latin typeface="Century Gothic" panose="020B0502020202020204" pitchFamily="34" charset="0"/>
              </a:rPr>
              <a:t> a </a:t>
            </a:r>
            <a:r>
              <a:rPr lang="en-US" sz="6000" dirty="0" err="1">
                <a:latin typeface="Century Gothic" panose="020B0502020202020204" pitchFamily="34" charset="0"/>
              </a:rPr>
              <a:t>través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programas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programas suelen basarse en información</a:t>
            </a:r>
          </a:p>
          <a:p>
            <a:pPr lvl="1"/>
            <a:r>
              <a:rPr lang="es-MX" sz="2800" dirty="0">
                <a:latin typeface="Century Gothic" panose="020B0502020202020204" pitchFamily="34" charset="0"/>
              </a:rPr>
              <a:t>Elvis Presley – 5 campamentos – 350vs/campamento – 1750vs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Los programas se caracterizan por sincronización 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Los programas no siempre ofrecen                        relaciones sinceras</a:t>
            </a:r>
          </a:p>
        </p:txBody>
      </p:sp>
    </p:spTree>
    <p:extLst>
      <p:ext uri="{BB962C8B-B14F-4D97-AF65-F5344CB8AC3E}">
        <p14:creationId xmlns:p14="http://schemas.microsoft.com/office/powerpoint/2010/main" val="3800907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No se ha </a:t>
            </a:r>
            <a:r>
              <a:rPr lang="en-US" sz="6000" dirty="0" err="1">
                <a:latin typeface="Century Gothic" panose="020B0502020202020204" pitchFamily="34" charset="0"/>
              </a:rPr>
              <a:t>llamado</a:t>
            </a:r>
            <a:r>
              <a:rPr lang="en-US" sz="6000" dirty="0">
                <a:latin typeface="Century Gothic" panose="020B0502020202020204" pitchFamily="34" charset="0"/>
              </a:rPr>
              <a:t> a las personas al </a:t>
            </a:r>
            <a:r>
              <a:rPr lang="en-US" sz="6000" dirty="0" err="1">
                <a:latin typeface="Century Gothic" panose="020B0502020202020204" pitchFamily="34" charset="0"/>
              </a:rPr>
              <a:t>discipulado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182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No se ha </a:t>
            </a:r>
            <a:r>
              <a:rPr lang="en-US" sz="6000" dirty="0" err="1">
                <a:latin typeface="Century Gothic" panose="020B0502020202020204" pitchFamily="34" charset="0"/>
              </a:rPr>
              <a:t>llamado</a:t>
            </a:r>
            <a:r>
              <a:rPr lang="en-US" sz="6000" dirty="0">
                <a:latin typeface="Century Gothic" panose="020B0502020202020204" pitchFamily="34" charset="0"/>
              </a:rPr>
              <a:t> a las personas al </a:t>
            </a:r>
            <a:r>
              <a:rPr lang="en-US" sz="6000" dirty="0" err="1">
                <a:latin typeface="Century Gothic" panose="020B0502020202020204" pitchFamily="34" charset="0"/>
              </a:rPr>
              <a:t>discipulado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Se piensa en dos niveles de discipulado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44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No se ha </a:t>
            </a:r>
            <a:r>
              <a:rPr lang="en-US" sz="6000" dirty="0" err="1">
                <a:latin typeface="Century Gothic" panose="020B0502020202020204" pitchFamily="34" charset="0"/>
              </a:rPr>
              <a:t>llamado</a:t>
            </a:r>
            <a:r>
              <a:rPr lang="en-US" sz="6000" dirty="0">
                <a:latin typeface="Century Gothic" panose="020B0502020202020204" pitchFamily="34" charset="0"/>
              </a:rPr>
              <a:t> a las personas al </a:t>
            </a:r>
            <a:r>
              <a:rPr lang="en-US" sz="6000" dirty="0" err="1">
                <a:latin typeface="Century Gothic" panose="020B0502020202020204" pitchFamily="34" charset="0"/>
              </a:rPr>
              <a:t>discipulado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Se piensa en dos niveles de discipulado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Se tiene miedo de perderlos por pedir más</a:t>
            </a:r>
          </a:p>
        </p:txBody>
      </p:sp>
    </p:spTree>
    <p:extLst>
      <p:ext uri="{BB962C8B-B14F-4D97-AF65-F5344CB8AC3E}">
        <p14:creationId xmlns:p14="http://schemas.microsoft.com/office/powerpoint/2010/main" val="3764212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No se ha </a:t>
            </a:r>
            <a:r>
              <a:rPr lang="en-US" sz="6000" dirty="0" err="1">
                <a:latin typeface="Century Gothic" panose="020B0502020202020204" pitchFamily="34" charset="0"/>
              </a:rPr>
              <a:t>llamado</a:t>
            </a:r>
            <a:r>
              <a:rPr lang="en-US" sz="6000" dirty="0">
                <a:latin typeface="Century Gothic" panose="020B0502020202020204" pitchFamily="34" charset="0"/>
              </a:rPr>
              <a:t> a las personas al </a:t>
            </a:r>
            <a:r>
              <a:rPr lang="en-US" sz="6000" dirty="0" err="1">
                <a:latin typeface="Century Gothic" panose="020B0502020202020204" pitchFamily="34" charset="0"/>
              </a:rPr>
              <a:t>discipulado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Se piensa en dos niveles de discipulado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Se tiene miedo de perderlos por pedir más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Porque el líder tampoco está dispuesto a responder</a:t>
            </a:r>
          </a:p>
        </p:txBody>
      </p:sp>
    </p:spTree>
    <p:extLst>
      <p:ext uri="{BB962C8B-B14F-4D97-AF65-F5344CB8AC3E}">
        <p14:creationId xmlns:p14="http://schemas.microsoft.com/office/powerpoint/2010/main" val="1511841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No se ha </a:t>
            </a:r>
            <a:r>
              <a:rPr lang="en-US" sz="6000" dirty="0" err="1">
                <a:latin typeface="Century Gothic" panose="020B0502020202020204" pitchFamily="34" charset="0"/>
              </a:rPr>
              <a:t>enseñando</a:t>
            </a:r>
            <a:r>
              <a:rPr lang="en-US" sz="6000" dirty="0">
                <a:latin typeface="Century Gothic" panose="020B0502020202020204" pitchFamily="34" charset="0"/>
              </a:rPr>
              <a:t> de forma personal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056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No se ha </a:t>
            </a:r>
            <a:r>
              <a:rPr lang="en-US" sz="6000" dirty="0" err="1">
                <a:latin typeface="Century Gothic" panose="020B0502020202020204" pitchFamily="34" charset="0"/>
              </a:rPr>
              <a:t>enseñando</a:t>
            </a:r>
            <a:r>
              <a:rPr lang="en-US" sz="6000" dirty="0">
                <a:latin typeface="Century Gothic" panose="020B0502020202020204" pitchFamily="34" charset="0"/>
              </a:rPr>
              <a:t> de forma personal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Para motivar y enseñar a la gente a que se comprometa plenamente con Cristo, y a que haga discípulos, es necesario pasar tiempo con ellos</a:t>
            </a:r>
          </a:p>
        </p:txBody>
      </p:sp>
    </p:spTree>
    <p:extLst>
      <p:ext uri="{BB962C8B-B14F-4D97-AF65-F5344CB8AC3E}">
        <p14:creationId xmlns:p14="http://schemas.microsoft.com/office/powerpoint/2010/main" val="3123207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No se ha </a:t>
            </a:r>
            <a:r>
              <a:rPr lang="en-US" sz="6000" dirty="0" err="1">
                <a:latin typeface="Century Gothic" panose="020B0502020202020204" pitchFamily="34" charset="0"/>
              </a:rPr>
              <a:t>enseñando</a:t>
            </a:r>
            <a:r>
              <a:rPr lang="en-US" sz="6000" dirty="0">
                <a:latin typeface="Century Gothic" panose="020B0502020202020204" pitchFamily="34" charset="0"/>
              </a:rPr>
              <a:t> de forma personal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Para motivar y enseñar a la gente a que se comprometa plenamente con Cristo, y a que haga discípulos, es necesario pasar tiempo con ellos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La motivación y disciplina no se logran con las predicaciones, clases, o estudios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Se necesita sinceridad, transparencia, decir la verdad, y aún rendir cuentas</a:t>
            </a:r>
          </a:p>
        </p:txBody>
      </p:sp>
    </p:spTree>
    <p:extLst>
      <p:ext uri="{BB962C8B-B14F-4D97-AF65-F5344CB8AC3E}">
        <p14:creationId xmlns:p14="http://schemas.microsoft.com/office/powerpoint/2010/main" val="411125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>
                <a:latin typeface="Century Gothic" panose="020B0502020202020204" pitchFamily="34" charset="0"/>
              </a:rPr>
              <a:t>Cambios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Ogden, G (2006) </a:t>
            </a:r>
            <a:r>
              <a:rPr lang="es-MX" i="1" dirty="0"/>
              <a:t>Discipulado que transforma: el modelo de Jesús. </a:t>
            </a:r>
            <a:r>
              <a:rPr lang="es-MX" dirty="0"/>
              <a:t>Barcelona, España: Editorial </a:t>
            </a:r>
            <a:r>
              <a:rPr lang="es-MX" dirty="0" err="1"/>
              <a:t>Clie</a:t>
            </a:r>
            <a:r>
              <a:rPr lang="es-MX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Discipulado</a:t>
            </a:r>
            <a:endParaRPr lang="en-US" sz="9600" dirty="0">
              <a:latin typeface="Century Gothic" panose="020B0502020202020204" pitchFamily="34" charset="0"/>
            </a:endParaRPr>
          </a:p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Enfermo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ha </a:t>
            </a:r>
            <a:r>
              <a:rPr lang="en-US" sz="6000" dirty="0" err="1">
                <a:latin typeface="Century Gothic" panose="020B0502020202020204" pitchFamily="34" charset="0"/>
              </a:rPr>
              <a:t>olvidado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llamamiento</a:t>
            </a:r>
            <a:r>
              <a:rPr lang="en-US" sz="6000" dirty="0">
                <a:latin typeface="Century Gothic" panose="020B0502020202020204" pitchFamily="34" charset="0"/>
              </a:rPr>
              <a:t> principal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ha </a:t>
            </a:r>
            <a:r>
              <a:rPr lang="en-US" sz="6000" dirty="0" err="1">
                <a:latin typeface="Century Gothic" panose="020B0502020202020204" pitchFamily="34" charset="0"/>
              </a:rPr>
              <a:t>olvidado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llamamiento</a:t>
            </a:r>
            <a:r>
              <a:rPr lang="en-US" sz="6000" dirty="0">
                <a:latin typeface="Century Gothic" panose="020B0502020202020204" pitchFamily="34" charset="0"/>
              </a:rPr>
              <a:t> principal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Preparar a los santos para la obra del ministerio </a:t>
            </a:r>
          </a:p>
          <a:p>
            <a:r>
              <a:rPr lang="es-MX" sz="3200" dirty="0" err="1">
                <a:latin typeface="Century Gothic" panose="020B0502020202020204" pitchFamily="34" charset="0"/>
              </a:rPr>
              <a:t>Ef</a:t>
            </a:r>
            <a:r>
              <a:rPr lang="es-MX" sz="3200" dirty="0">
                <a:latin typeface="Century Gothic" panose="020B0502020202020204" pitchFamily="34" charset="0"/>
              </a:rPr>
              <a:t> 4</a:t>
            </a: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12 a fin de perfeccionar a los santos para la obra del ministerio, para la edificación del cuerpo de Cristo,</a:t>
            </a:r>
          </a:p>
        </p:txBody>
      </p:sp>
    </p:spTree>
    <p:extLst>
      <p:ext uri="{BB962C8B-B14F-4D97-AF65-F5344CB8AC3E}">
        <p14:creationId xmlns:p14="http://schemas.microsoft.com/office/powerpoint/2010/main" val="267953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ha </a:t>
            </a:r>
            <a:r>
              <a:rPr lang="en-US" sz="6000" dirty="0" err="1">
                <a:latin typeface="Century Gothic" panose="020B0502020202020204" pitchFamily="34" charset="0"/>
              </a:rPr>
              <a:t>olvidado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llamamiento</a:t>
            </a:r>
            <a:r>
              <a:rPr lang="en-US" sz="6000" dirty="0">
                <a:latin typeface="Century Gothic" panose="020B0502020202020204" pitchFamily="34" charset="0"/>
              </a:rPr>
              <a:t> principal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Preparar a los santos para la obra del ministerio </a:t>
            </a:r>
          </a:p>
          <a:p>
            <a:r>
              <a:rPr lang="es-MX" sz="3200" dirty="0" err="1">
                <a:latin typeface="Century Gothic" panose="020B0502020202020204" pitchFamily="34" charset="0"/>
              </a:rPr>
              <a:t>Ef</a:t>
            </a:r>
            <a:r>
              <a:rPr lang="es-MX" sz="3200" dirty="0">
                <a:latin typeface="Century Gothic" panose="020B0502020202020204" pitchFamily="34" charset="0"/>
              </a:rPr>
              <a:t> 4</a:t>
            </a: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12 a fin de perfeccionar a los santos para la obra del ministerio, para la edificación del cuerpo de Cristo,</a:t>
            </a: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13 hasta que todos lleguemos a la unidad                            de la fe y del conocimiento del Hijo de Dios,                     a un varón perfecto, a la medida de la                  estatura de la plenitud de Cristo;</a:t>
            </a:r>
          </a:p>
        </p:txBody>
      </p:sp>
    </p:spTree>
    <p:extLst>
      <p:ext uri="{BB962C8B-B14F-4D97-AF65-F5344CB8AC3E}">
        <p14:creationId xmlns:p14="http://schemas.microsoft.com/office/powerpoint/2010/main" val="1422964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ha </a:t>
            </a:r>
            <a:r>
              <a:rPr lang="en-US" sz="6000" dirty="0" err="1">
                <a:latin typeface="Century Gothic" panose="020B0502020202020204" pitchFamily="34" charset="0"/>
              </a:rPr>
              <a:t>enseñado</a:t>
            </a:r>
            <a:r>
              <a:rPr lang="en-US" sz="6000" dirty="0">
                <a:latin typeface="Century Gothic" panose="020B0502020202020204" pitchFamily="34" charset="0"/>
              </a:rPr>
              <a:t> a </a:t>
            </a:r>
            <a:r>
              <a:rPr lang="en-US" sz="6000" dirty="0" err="1">
                <a:latin typeface="Century Gothic" panose="020B0502020202020204" pitchFamily="34" charset="0"/>
              </a:rPr>
              <a:t>través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programas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175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ha </a:t>
            </a:r>
            <a:r>
              <a:rPr lang="en-US" sz="6000" dirty="0" err="1">
                <a:latin typeface="Century Gothic" panose="020B0502020202020204" pitchFamily="34" charset="0"/>
              </a:rPr>
              <a:t>enseñado</a:t>
            </a:r>
            <a:r>
              <a:rPr lang="en-US" sz="6000" dirty="0">
                <a:latin typeface="Century Gothic" panose="020B0502020202020204" pitchFamily="34" charset="0"/>
              </a:rPr>
              <a:t> a </a:t>
            </a:r>
            <a:r>
              <a:rPr lang="en-US" sz="6000" dirty="0" err="1">
                <a:latin typeface="Century Gothic" panose="020B0502020202020204" pitchFamily="34" charset="0"/>
              </a:rPr>
              <a:t>través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programas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Las Escrituras proponen que para hacer discípulos son necesarias las relaciones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El apóstol Pablo con sus “</a:t>
            </a:r>
            <a:r>
              <a:rPr lang="es-MX" sz="3200" dirty="0" err="1">
                <a:latin typeface="Century Gothic" panose="020B0502020202020204" pitchFamily="34" charset="0"/>
              </a:rPr>
              <a:t>Timoteos</a:t>
            </a:r>
            <a:r>
              <a:rPr lang="es-MX" sz="3200" dirty="0">
                <a:latin typeface="Century Gothic" panose="020B0502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237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ha </a:t>
            </a:r>
            <a:r>
              <a:rPr lang="en-US" sz="6000" dirty="0" err="1">
                <a:latin typeface="Century Gothic" panose="020B0502020202020204" pitchFamily="34" charset="0"/>
              </a:rPr>
              <a:t>enseñado</a:t>
            </a:r>
            <a:r>
              <a:rPr lang="en-US" sz="6000" dirty="0">
                <a:latin typeface="Century Gothic" panose="020B0502020202020204" pitchFamily="34" charset="0"/>
              </a:rPr>
              <a:t> a </a:t>
            </a:r>
            <a:r>
              <a:rPr lang="en-US" sz="6000" dirty="0" err="1">
                <a:latin typeface="Century Gothic" panose="020B0502020202020204" pitchFamily="34" charset="0"/>
              </a:rPr>
              <a:t>través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programas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Las Escrituras proponen que para hacer discípulos son necesarias las relaciones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El apóstol Pablo con sus “</a:t>
            </a:r>
            <a:r>
              <a:rPr lang="es-MX" sz="3200" dirty="0" err="1">
                <a:latin typeface="Century Gothic" panose="020B0502020202020204" pitchFamily="34" charset="0"/>
              </a:rPr>
              <a:t>Timoteos</a:t>
            </a:r>
            <a:r>
              <a:rPr lang="es-MX" sz="3200" dirty="0">
                <a:latin typeface="Century Gothic" panose="020B0502020202020204" pitchFamily="34" charset="0"/>
              </a:rPr>
              <a:t>”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Cada discípulo es una persona diferente, crece a un ritmo concreto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Atención personal</a:t>
            </a:r>
          </a:p>
        </p:txBody>
      </p:sp>
    </p:spTree>
    <p:extLst>
      <p:ext uri="{BB962C8B-B14F-4D97-AF65-F5344CB8AC3E}">
        <p14:creationId xmlns:p14="http://schemas.microsoft.com/office/powerpoint/2010/main" val="192535758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76492</TotalTime>
  <Words>501</Words>
  <Application>Microsoft Office PowerPoint</Application>
  <PresentationFormat>Panorámica</PresentationFormat>
  <Paragraphs>55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Se ha olvidado el llamamiento principal</vt:lpstr>
      <vt:lpstr>Se ha olvidado el llamamiento principal</vt:lpstr>
      <vt:lpstr>Se ha olvidado el llamamiento principal</vt:lpstr>
      <vt:lpstr>Se ha enseñado a través de programas</vt:lpstr>
      <vt:lpstr>Se ha enseñado a través de programas</vt:lpstr>
      <vt:lpstr>Se ha enseñado a través de programas</vt:lpstr>
      <vt:lpstr>Se ha enseñado a través de programas</vt:lpstr>
      <vt:lpstr>Se ha enseñado a través de programas</vt:lpstr>
      <vt:lpstr>Se ha enseñado a través de programas</vt:lpstr>
      <vt:lpstr>No se ha llamado a las personas al discipulado</vt:lpstr>
      <vt:lpstr>No se ha llamado a las personas al discipulado</vt:lpstr>
      <vt:lpstr>No se ha llamado a las personas al discipulado</vt:lpstr>
      <vt:lpstr>No se ha llamado a las personas al discipulado</vt:lpstr>
      <vt:lpstr>No se ha enseñando de forma personal</vt:lpstr>
      <vt:lpstr>No se ha enseñando de forma personal</vt:lpstr>
      <vt:lpstr>No se ha enseñando de forma personal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117</cp:revision>
  <dcterms:created xsi:type="dcterms:W3CDTF">2011-05-09T14:18:21Z</dcterms:created>
  <dcterms:modified xsi:type="dcterms:W3CDTF">2021-10-26T04:58:41Z</dcterms:modified>
  <cp:category>Templates</cp:category>
</cp:coreProperties>
</file>