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9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347B-88F8-449E-A7D3-28FD7DD37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A82E0-4707-4080-A4CB-4A91A931E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923CD-786E-49DE-8354-6287DE2E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0347-8DF8-4D36-BE76-D59F76CE6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ED972-7797-4FCE-BDD0-B84DF5D0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22D00-3BED-49D4-A39A-6448F948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20D-DC55-4321-B22D-E859DF8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5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E990-D111-45E4-95F4-DAD6DE8A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F7E0F-1BE8-4A6F-B879-BC1A47452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600F0-586F-4331-BD40-C7C88EFA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0347-8DF8-4D36-BE76-D59F76CE6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3F27C-A6CB-45DE-894E-73C6E210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C1EAA-777D-456A-BA15-237E5999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20D-DC55-4321-B22D-E859DF8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0911C-01B2-4996-818F-5213F4B57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0CD33-4D74-43A8-9A1E-3BCFE3CF7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80D89-6816-4309-A60D-B25E0F3C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0347-8DF8-4D36-BE76-D59F76CE6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1495C-C6C4-41E1-A9CD-E2E2E75DC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BCDB1-CD24-4C29-B332-496CBE60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20D-DC55-4321-B22D-E859DF8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7502-9073-42CD-8031-5C61D4E4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00BD-6C6E-4065-AC04-990BD9337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06599-C8DC-429A-8A74-73269B5A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0347-8DF8-4D36-BE76-D59F76CE6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33191-AF93-4373-A8B2-667354DC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42D4E-3DBA-4B60-AD7D-08D18D12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20D-DC55-4321-B22D-E859DF8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8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D3C8-48C9-4880-A340-C1739822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D7ACE-0688-4340-8A2E-AD8CFA34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7B274-00FE-4556-ACE5-E503C68E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0347-8DF8-4D36-BE76-D59F76CE6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59769-1F84-49EF-BC07-C91376BD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2BE8C-1E6A-4EF9-A906-DCCA14D4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20D-DC55-4321-B22D-E859DF8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39E3-358D-4893-B8DC-4273B154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2EFBA-4BE3-404E-87C5-79F2BF913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EFF76-CF97-4506-A656-2E853F39A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BBAA7-4B43-4AA8-9CB7-EC710E18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0347-8DF8-4D36-BE76-D59F76CE6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C9751-8DC5-4B87-A3F1-1759315A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DFB08-3A16-4582-B359-BB6BADCC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20D-DC55-4321-B22D-E859DF8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4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BB4F-59AA-492C-961E-BDC60B2D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38821-FBAC-4122-A5A7-4F983E2B9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47CE5-2442-4220-B309-A14A1A1F4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0D275-B369-40B5-970E-BE6E154FF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56B59-D11E-4D5E-A48F-20C147BEF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4BC42-BC7A-4491-AC13-C462E999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0347-8DF8-4D36-BE76-D59F76CE6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2286A-257D-4D6A-B557-8F3ECB38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52C5F5-E098-4A85-AA72-86965477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20D-DC55-4321-B22D-E859DF8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4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E0CD-E313-4556-AE03-6A8A67C2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7466E-4C22-48F9-9781-72681F38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0347-8DF8-4D36-BE76-D59F76CE6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57DC5-22B4-4097-AAF4-F0B0C837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28E98-0F0B-4BF6-87EC-EE455564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20D-DC55-4321-B22D-E859DF8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5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41894-5579-4484-BE4E-E7B0BDF3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0347-8DF8-4D36-BE76-D59F76CE6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84849-8DC4-4387-B4F2-D2FBD449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D8FC2-EE8C-49AB-BED3-DAD5E1DC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20D-DC55-4321-B22D-E859DF8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0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714D-36D1-4D25-A8EA-5088034E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D900E-4965-4048-81F3-C551C819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32799-169E-4000-846A-89FE663B1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DCAA8-5E00-4407-9C36-7A41327D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0347-8DF8-4D36-BE76-D59F76CE6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D1CC8-B765-4E93-98B2-6B87EDCF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7C099-BD98-4EF3-95F6-D41DFF15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20D-DC55-4321-B22D-E859DF8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8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100F-54F7-460E-8445-B7117A20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48771-651A-43F7-91B4-33D2529B3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33967-E702-4B22-A592-A027E6DCF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21502-C24E-4AC1-A582-664EED65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0347-8DF8-4D36-BE76-D59F76CE6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E63BB-BFC5-4A3B-9249-BC454D07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F6C01-24C6-41E3-8DB3-79D2DCF8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20D-DC55-4321-B22D-E859DF8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4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DA9A9-E402-4CF1-B29F-72A77BBB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DA7D2-E600-4CDF-9684-1563824D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1EE6B-DBED-4538-8BA2-313CF3242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0347-8DF8-4D36-BE76-D59F76CE652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C01C7-4325-4C7D-9B51-63AA704B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228D2-7706-4080-8819-473B30215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A20D-DC55-4321-B22D-E859DF8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D90BB-C551-4453-97B3-36248566D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15" r="11521" b="16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13917-C50C-489A-8ADC-5248B26E069F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Emotion &amp; Motivation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153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2F760-00BE-48E0-A641-A76D1A3FD0EC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Emotion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52B17-8F64-49DE-BCDC-C187576A032F}"/>
              </a:ext>
            </a:extLst>
          </p:cNvPr>
          <p:cNvSpPr txBox="1"/>
          <p:nvPr/>
        </p:nvSpPr>
        <p:spPr>
          <a:xfrm>
            <a:off x="640080" y="2872899"/>
            <a:ext cx="4243589" cy="2400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/>
              <a:t>Mental and physiological feeling state that directs our attention and guides our behavior.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700E5-0DCC-4371-ADBC-89F5C6A72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030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17A59C4-F60A-4DAD-9F22-2FC6CA3331E9}"/>
              </a:ext>
            </a:extLst>
          </p:cNvPr>
          <p:cNvSpPr txBox="1"/>
          <p:nvPr/>
        </p:nvSpPr>
        <p:spPr>
          <a:xfrm>
            <a:off x="6461760" y="2852928"/>
            <a:ext cx="5527796" cy="2048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T</a:t>
            </a:r>
            <a:r>
              <a:rPr lang="en-US" sz="2400" b="0" i="0" dirty="0">
                <a:solidFill>
                  <a:schemeClr val="bg1">
                    <a:alpha val="80000"/>
                  </a:schemeClr>
                </a:solidFill>
                <a:effectLst/>
              </a:rPr>
              <a:t>he process that initiates, guides, and maintains goal-oriented behaviors. It is what causes you to act, whether it is getting a glass of water to reduce thirst or reading a book to gain knowledge.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3F5CA-6748-42E8-A37F-593EF330D2D5}"/>
              </a:ext>
            </a:extLst>
          </p:cNvPr>
          <p:cNvSpPr txBox="1"/>
          <p:nvPr/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14BA7-21D9-4F65-B81D-D1F713F341DB}"/>
              </a:ext>
            </a:extLst>
          </p:cNvPr>
          <p:cNvSpPr txBox="1"/>
          <p:nvPr/>
        </p:nvSpPr>
        <p:spPr>
          <a:xfrm>
            <a:off x="0" y="2457450"/>
            <a:ext cx="5303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25894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C63943-C923-439C-8C37-62307ECFA843}"/>
              </a:ext>
            </a:extLst>
          </p:cNvPr>
          <p:cNvSpPr txBox="1"/>
          <p:nvPr/>
        </p:nvSpPr>
        <p:spPr>
          <a:xfrm>
            <a:off x="1853947" y="633485"/>
            <a:ext cx="2032116" cy="8693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/>
              <a:t>Drive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8D322-38AE-4EB4-BC59-0D6E70950E0E}"/>
              </a:ext>
            </a:extLst>
          </p:cNvPr>
          <p:cNvSpPr txBox="1"/>
          <p:nvPr/>
        </p:nvSpPr>
        <p:spPr>
          <a:xfrm>
            <a:off x="267923" y="3634873"/>
            <a:ext cx="1908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dirty="0"/>
              <a:t>Goal 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9895A-7899-42C6-AFE0-CA298E3E0FE8}"/>
              </a:ext>
            </a:extLst>
          </p:cNvPr>
          <p:cNvSpPr txBox="1"/>
          <p:nvPr/>
        </p:nvSpPr>
        <p:spPr>
          <a:xfrm>
            <a:off x="319141" y="1452690"/>
            <a:ext cx="3680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Internal states that are activated when the physiological characteristics of the body are out of balance</a:t>
            </a:r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7F77C-A6A8-4147-8BA9-5A2F7A00F555}"/>
              </a:ext>
            </a:extLst>
          </p:cNvPr>
          <p:cNvSpPr txBox="1"/>
          <p:nvPr/>
        </p:nvSpPr>
        <p:spPr>
          <a:xfrm>
            <a:off x="87823" y="4697554"/>
            <a:ext cx="444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Desired end states that we strive to attain</a:t>
            </a:r>
          </a:p>
        </p:txBody>
      </p:sp>
    </p:spTree>
    <p:extLst>
      <p:ext uri="{BB962C8B-B14F-4D97-AF65-F5344CB8AC3E}">
        <p14:creationId xmlns:p14="http://schemas.microsoft.com/office/powerpoint/2010/main" val="273454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D62795-03D1-4705-90F9-977636DE1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17" b="71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9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1A2D12-6773-4B83-90E6-A6F578AD8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903" y="643466"/>
            <a:ext cx="88781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7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AEE92-776C-42B9-938B-BD8F376009DD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latin typeface="+mj-lt"/>
                <a:ea typeface="+mj-ea"/>
                <a:cs typeface="+mj-cs"/>
              </a:rPr>
              <a:t>Arousal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F10CE-F600-4D56-91C2-44D32D36CD3F}"/>
              </a:ext>
            </a:extLst>
          </p:cNvPr>
          <p:cNvSpPr txBox="1"/>
          <p:nvPr/>
        </p:nvSpPr>
        <p:spPr>
          <a:xfrm>
            <a:off x="0" y="2624582"/>
            <a:ext cx="4481322" cy="2064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</a:t>
            </a:r>
            <a:r>
              <a:rPr lang="en-US" sz="2000" b="0" i="0" dirty="0">
                <a:effectLst/>
              </a:rPr>
              <a:t>he state of being activated, either physiologically or psychologically, and is one dimension of our affective response to emotional stimuli.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135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7F65AF-8B11-4F71-88D5-83CCF42D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71928"/>
            <a:ext cx="10905066" cy="53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6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955F0-CE84-4E14-AFFB-1701D44A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8150"/>
            <a:ext cx="1143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3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108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Vandermeer</dc:creator>
  <cp:lastModifiedBy>Mark Vandermeer</cp:lastModifiedBy>
  <cp:revision>7</cp:revision>
  <dcterms:created xsi:type="dcterms:W3CDTF">2021-03-26T14:11:12Z</dcterms:created>
  <dcterms:modified xsi:type="dcterms:W3CDTF">2021-11-01T03:32:20Z</dcterms:modified>
</cp:coreProperties>
</file>