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CB0F3-9129-4DE7-91CD-D2436D1F56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29DCB0F-12D3-4DD9-A9AE-DAE189DECF14}">
      <dgm:prSet/>
      <dgm:spPr/>
      <dgm:t>
        <a:bodyPr/>
        <a:lstStyle/>
        <a:p>
          <a:r>
            <a:rPr lang="en-US"/>
            <a:t>Altering Consciousness Without Drugs</a:t>
          </a:r>
        </a:p>
      </dgm:t>
    </dgm:pt>
    <dgm:pt modelId="{7D96B05A-D743-42C9-85B4-4FCE828A7781}" type="parTrans" cxnId="{7E50DD77-41E8-4C25-BA54-22519B44EC8E}">
      <dgm:prSet/>
      <dgm:spPr/>
      <dgm:t>
        <a:bodyPr/>
        <a:lstStyle/>
        <a:p>
          <a:endParaRPr lang="en-US"/>
        </a:p>
      </dgm:t>
    </dgm:pt>
    <dgm:pt modelId="{30B75CB2-DC9F-42BA-A9D6-E3CFADA45E8B}" type="sibTrans" cxnId="{7E50DD77-41E8-4C25-BA54-22519B44EC8E}">
      <dgm:prSet/>
      <dgm:spPr/>
      <dgm:t>
        <a:bodyPr/>
        <a:lstStyle/>
        <a:p>
          <a:endParaRPr lang="en-US"/>
        </a:p>
      </dgm:t>
    </dgm:pt>
    <dgm:pt modelId="{55F78E17-1F59-40B9-B0AE-59BA1358129B}">
      <dgm:prSet/>
      <dgm:spPr/>
      <dgm:t>
        <a:bodyPr/>
        <a:lstStyle/>
        <a:p>
          <a:r>
            <a:rPr lang="en-US"/>
            <a:t>Hypnosis</a:t>
          </a:r>
        </a:p>
      </dgm:t>
    </dgm:pt>
    <dgm:pt modelId="{2CC61F1A-43DB-47C0-BB9D-64D0CCBFB7EF}" type="parTrans" cxnId="{7186C977-AFE5-4297-8AB2-7F72DC2EBBC7}">
      <dgm:prSet/>
      <dgm:spPr/>
      <dgm:t>
        <a:bodyPr/>
        <a:lstStyle/>
        <a:p>
          <a:endParaRPr lang="en-US"/>
        </a:p>
      </dgm:t>
    </dgm:pt>
    <dgm:pt modelId="{4B74F3A9-369E-4B19-88BD-61818F6BAD6B}" type="sibTrans" cxnId="{7186C977-AFE5-4297-8AB2-7F72DC2EBBC7}">
      <dgm:prSet/>
      <dgm:spPr/>
      <dgm:t>
        <a:bodyPr/>
        <a:lstStyle/>
        <a:p>
          <a:endParaRPr lang="en-US"/>
        </a:p>
      </dgm:t>
    </dgm:pt>
    <dgm:pt modelId="{89719B95-1BDE-45F2-B688-7EF77C29212B}">
      <dgm:prSet/>
      <dgm:spPr/>
      <dgm:t>
        <a:bodyPr/>
        <a:lstStyle/>
        <a:p>
          <a:r>
            <a:rPr lang="en-US"/>
            <a:t>Sensory Deprivation</a:t>
          </a:r>
        </a:p>
      </dgm:t>
    </dgm:pt>
    <dgm:pt modelId="{0B659529-B673-4FF6-A39C-C7B2F70DC19F}" type="parTrans" cxnId="{742D77D3-69AA-4A86-8859-6874E6FA4173}">
      <dgm:prSet/>
      <dgm:spPr/>
      <dgm:t>
        <a:bodyPr/>
        <a:lstStyle/>
        <a:p>
          <a:endParaRPr lang="en-US"/>
        </a:p>
      </dgm:t>
    </dgm:pt>
    <dgm:pt modelId="{ABF316F2-8558-4BAA-9C70-D6D59E471C7D}" type="sibTrans" cxnId="{742D77D3-69AA-4A86-8859-6874E6FA4173}">
      <dgm:prSet/>
      <dgm:spPr/>
      <dgm:t>
        <a:bodyPr/>
        <a:lstStyle/>
        <a:p>
          <a:endParaRPr lang="en-US"/>
        </a:p>
      </dgm:t>
    </dgm:pt>
    <dgm:pt modelId="{EA88787F-EF8B-4A9C-9F90-B074776715E7}">
      <dgm:prSet/>
      <dgm:spPr/>
      <dgm:t>
        <a:bodyPr/>
        <a:lstStyle/>
        <a:p>
          <a:r>
            <a:rPr lang="en-US"/>
            <a:t>Meditation</a:t>
          </a:r>
        </a:p>
      </dgm:t>
    </dgm:pt>
    <dgm:pt modelId="{97DC988A-5A9C-4CC3-95AA-FC77A87A6F2E}" type="parTrans" cxnId="{D78524C5-9002-47D5-B354-7B536083B697}">
      <dgm:prSet/>
      <dgm:spPr/>
      <dgm:t>
        <a:bodyPr/>
        <a:lstStyle/>
        <a:p>
          <a:endParaRPr lang="en-US"/>
        </a:p>
      </dgm:t>
    </dgm:pt>
    <dgm:pt modelId="{C6559A6B-CB39-4FEA-95D1-2DBB77387628}" type="sibTrans" cxnId="{D78524C5-9002-47D5-B354-7B536083B697}">
      <dgm:prSet/>
      <dgm:spPr/>
      <dgm:t>
        <a:bodyPr/>
        <a:lstStyle/>
        <a:p>
          <a:endParaRPr lang="en-US"/>
        </a:p>
      </dgm:t>
    </dgm:pt>
    <dgm:pt modelId="{D04F81AF-308D-4DD4-8D21-EC47A6548105}" type="pres">
      <dgm:prSet presAssocID="{779CB0F3-9129-4DE7-91CD-D2436D1F5687}" presName="linear" presStyleCnt="0">
        <dgm:presLayoutVars>
          <dgm:animLvl val="lvl"/>
          <dgm:resizeHandles val="exact"/>
        </dgm:presLayoutVars>
      </dgm:prSet>
      <dgm:spPr/>
    </dgm:pt>
    <dgm:pt modelId="{14B54510-F4B9-45D2-9EED-703ACFA53C39}" type="pres">
      <dgm:prSet presAssocID="{C29DCB0F-12D3-4DD9-A9AE-DAE189DECF1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136DCAF-BFE0-4178-87DF-323FE105D44F}" type="pres">
      <dgm:prSet presAssocID="{C29DCB0F-12D3-4DD9-A9AE-DAE189DECF1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2284003-1C41-4EC1-89AC-D34953A1B0AB}" type="presOf" srcId="{89719B95-1BDE-45F2-B688-7EF77C29212B}" destId="{6136DCAF-BFE0-4178-87DF-323FE105D44F}" srcOrd="0" destOrd="1" presId="urn:microsoft.com/office/officeart/2005/8/layout/vList2"/>
    <dgm:cxn modelId="{58870E27-9E63-435F-888D-F97DFA267858}" type="presOf" srcId="{779CB0F3-9129-4DE7-91CD-D2436D1F5687}" destId="{D04F81AF-308D-4DD4-8D21-EC47A6548105}" srcOrd="0" destOrd="0" presId="urn:microsoft.com/office/officeart/2005/8/layout/vList2"/>
    <dgm:cxn modelId="{7186C977-AFE5-4297-8AB2-7F72DC2EBBC7}" srcId="{C29DCB0F-12D3-4DD9-A9AE-DAE189DECF14}" destId="{55F78E17-1F59-40B9-B0AE-59BA1358129B}" srcOrd="0" destOrd="0" parTransId="{2CC61F1A-43DB-47C0-BB9D-64D0CCBFB7EF}" sibTransId="{4B74F3A9-369E-4B19-88BD-61818F6BAD6B}"/>
    <dgm:cxn modelId="{7E50DD77-41E8-4C25-BA54-22519B44EC8E}" srcId="{779CB0F3-9129-4DE7-91CD-D2436D1F5687}" destId="{C29DCB0F-12D3-4DD9-A9AE-DAE189DECF14}" srcOrd="0" destOrd="0" parTransId="{7D96B05A-D743-42C9-85B4-4FCE828A7781}" sibTransId="{30B75CB2-DC9F-42BA-A9D6-E3CFADA45E8B}"/>
    <dgm:cxn modelId="{D78524C5-9002-47D5-B354-7B536083B697}" srcId="{C29DCB0F-12D3-4DD9-A9AE-DAE189DECF14}" destId="{EA88787F-EF8B-4A9C-9F90-B074776715E7}" srcOrd="2" destOrd="0" parTransId="{97DC988A-5A9C-4CC3-95AA-FC77A87A6F2E}" sibTransId="{C6559A6B-CB39-4FEA-95D1-2DBB77387628}"/>
    <dgm:cxn modelId="{742D77D3-69AA-4A86-8859-6874E6FA4173}" srcId="{C29DCB0F-12D3-4DD9-A9AE-DAE189DECF14}" destId="{89719B95-1BDE-45F2-B688-7EF77C29212B}" srcOrd="1" destOrd="0" parTransId="{0B659529-B673-4FF6-A39C-C7B2F70DC19F}" sibTransId="{ABF316F2-8558-4BAA-9C70-D6D59E471C7D}"/>
    <dgm:cxn modelId="{0796A1D3-CBEE-4490-86F1-A0CB9394758C}" type="presOf" srcId="{55F78E17-1F59-40B9-B0AE-59BA1358129B}" destId="{6136DCAF-BFE0-4178-87DF-323FE105D44F}" srcOrd="0" destOrd="0" presId="urn:microsoft.com/office/officeart/2005/8/layout/vList2"/>
    <dgm:cxn modelId="{EC1249D8-4222-4211-A849-6443C400EB39}" type="presOf" srcId="{EA88787F-EF8B-4A9C-9F90-B074776715E7}" destId="{6136DCAF-BFE0-4178-87DF-323FE105D44F}" srcOrd="0" destOrd="2" presId="urn:microsoft.com/office/officeart/2005/8/layout/vList2"/>
    <dgm:cxn modelId="{1CDC0FE6-CB7E-4121-B4AA-92ECAF9C66BA}" type="presOf" srcId="{C29DCB0F-12D3-4DD9-A9AE-DAE189DECF14}" destId="{14B54510-F4B9-45D2-9EED-703ACFA53C39}" srcOrd="0" destOrd="0" presId="urn:microsoft.com/office/officeart/2005/8/layout/vList2"/>
    <dgm:cxn modelId="{79EB3825-1162-4AFC-B208-EE73591E217B}" type="presParOf" srcId="{D04F81AF-308D-4DD4-8D21-EC47A6548105}" destId="{14B54510-F4B9-45D2-9EED-703ACFA53C39}" srcOrd="0" destOrd="0" presId="urn:microsoft.com/office/officeart/2005/8/layout/vList2"/>
    <dgm:cxn modelId="{5E3488FD-E0D9-4CBC-9921-DFFE213E7E6F}" type="presParOf" srcId="{D04F81AF-308D-4DD4-8D21-EC47A6548105}" destId="{6136DCAF-BFE0-4178-87DF-323FE105D44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54510-F4B9-45D2-9EED-703ACFA53C39}">
      <dsp:nvSpPr>
        <dsp:cNvPr id="0" name=""/>
        <dsp:cNvSpPr/>
      </dsp:nvSpPr>
      <dsp:spPr>
        <a:xfrm>
          <a:off x="0" y="188304"/>
          <a:ext cx="4668256" cy="139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Altering Consciousness Without Drugs</a:t>
          </a:r>
        </a:p>
      </dsp:txBody>
      <dsp:txXfrm>
        <a:off x="67966" y="256270"/>
        <a:ext cx="4532324" cy="1256367"/>
      </dsp:txXfrm>
    </dsp:sp>
    <dsp:sp modelId="{6136DCAF-BFE0-4178-87DF-323FE105D44F}">
      <dsp:nvSpPr>
        <dsp:cNvPr id="0" name=""/>
        <dsp:cNvSpPr/>
      </dsp:nvSpPr>
      <dsp:spPr>
        <a:xfrm>
          <a:off x="0" y="1580604"/>
          <a:ext cx="4668256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217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Hypnosis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Sensory Deprivation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Meditation</a:t>
          </a:r>
        </a:p>
      </dsp:txBody>
      <dsp:txXfrm>
        <a:off x="0" y="1580604"/>
        <a:ext cx="4668256" cy="1412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F259-3FD5-4B21-8703-39844D368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6D364-CE58-4181-9B05-8D9C4B72D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34C79-2D3F-4E83-B316-62A74176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EAC-53C3-4E02-AF41-7ED864DC6B1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E57E0-9509-4A13-990A-D4EA3A40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5DD-ACC4-40DF-8A70-65B38317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2D83-FCC8-42A8-85AD-948AD95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2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D5CC-A00A-482A-AA01-8D374B35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43C5C-4984-48EC-B16F-823B4A48A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A5A5D-83E7-4ABC-8ADD-C78C7975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EAC-53C3-4E02-AF41-7ED864DC6B1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4ADC1-2C30-4E44-ADE2-2B5C580F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0095D-F075-4FE0-A0FD-10C6C4AE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2D83-FCC8-42A8-85AD-948AD95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F262E-6C5E-4315-99BE-0F356F70F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7EF4A-7112-4775-B416-1BF838679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D864D-B1EE-4B80-BC37-C2ECA82E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EAC-53C3-4E02-AF41-7ED864DC6B1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577CA-BA71-49B4-A8D3-AD507357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71A54-C4DE-4604-B7A9-FA078EE0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2D83-FCC8-42A8-85AD-948AD95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9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471C-8753-41FA-8539-93C6AEE2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3CA6-4170-46E4-AF4C-F26F2BDA0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263D6-2453-4452-A916-DB03B42E3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EAC-53C3-4E02-AF41-7ED864DC6B1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893FF-9E93-4525-878D-19CA96EE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92C49-AFB0-4F45-80B2-4A7BE23E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2D83-FCC8-42A8-85AD-948AD95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4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E03E-ACFB-4C37-AD19-10947B12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49124-D52B-4281-B4D9-30876761A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01E86-8814-4F3D-88F7-EF91FA7B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EAC-53C3-4E02-AF41-7ED864DC6B1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C67C6-D2C1-4401-A4DF-6FE57155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EBB7A-73EA-4606-8008-8A9EB9C8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2D83-FCC8-42A8-85AD-948AD95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1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E7EC4-9785-4083-A4E0-A9A49E83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22850-85E6-4151-A808-2F2966786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1E2DE-9980-4889-B210-EA376AC1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F63AB-1153-4B76-8761-17BF164B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EAC-53C3-4E02-AF41-7ED864DC6B1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7A04E-9E11-4875-9589-D2F5E97C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6AD81-8302-486F-BD88-18E61CAD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2D83-FCC8-42A8-85AD-948AD95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F107-96F0-4B60-959F-99E92264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7EF43-9F1B-4002-B2DD-1B1B2BB1C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C31DF-FFBF-4420-872D-09D31D075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394F6-AD56-4509-8288-A40CA301C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F83AA-5F30-474D-B513-336E840FF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D3F339-428E-448B-9712-64D6C1B7F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EAC-53C3-4E02-AF41-7ED864DC6B1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D8CA64-B550-49B3-95CD-AA341567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64779-657E-4905-BF38-16EBB399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2D83-FCC8-42A8-85AD-948AD95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2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680F-46C1-41EB-B4B5-20925FF2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16D10-8A39-4E4A-AE54-216582E1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EAC-53C3-4E02-AF41-7ED864DC6B1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A77B5-6604-4089-B64B-580C002E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7C05A-69FC-46C2-9853-F4DF2CEB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2D83-FCC8-42A8-85AD-948AD95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22CA3-8159-4DAF-B7D5-292FC9BE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EAC-53C3-4E02-AF41-7ED864DC6B1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4C9F7-5597-420A-AD26-49A8B98E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BDE96-BE29-4F40-900F-DFD9613F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2D83-FCC8-42A8-85AD-948AD95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5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325F5-506F-45E3-A152-91F4CF83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0B1D1-A4C6-41C9-A48D-D74E449D4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F7FDF-B50D-4607-8F4F-ED1C3855E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ECAFE-AD92-4572-BB91-4732BC12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EAC-53C3-4E02-AF41-7ED864DC6B1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CBF15-DFFE-478F-B2DE-2FD662E7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1F226-28C5-428F-B87F-9CE02B13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2D83-FCC8-42A8-85AD-948AD95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9C9B-354A-483A-95B8-388A705B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5EC57-5C08-44F1-ABC3-3325DEFCE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CDFE2-CB68-4C09-802C-7AFA5A02E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56727-F376-43D8-887F-285A209D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AEAC-53C3-4E02-AF41-7ED864DC6B1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F1DB4-6DAC-4C01-92F0-DB1FA4F21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38EB2-B429-4E40-8864-CC8C4359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2D83-FCC8-42A8-85AD-948AD95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0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032EDB-91C2-4C70-8093-A1421013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A09E-CD14-493A-8739-D3EF067E6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0B3E3-311A-402F-A717-BA4D87BDC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AEAC-53C3-4E02-AF41-7ED864DC6B1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412B5-7795-42A4-AFEE-40AE717ED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DED17-3FF5-47A6-97F4-4C2AF84D7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F2D83-FCC8-42A8-85AD-948AD95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0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694F8E-6751-485C-A9B1-96A694E48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5" r="10147" b="2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05C53-E69A-4BD9-96D7-11B791BA6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22" r="16808" b="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6CB1EA-5E58-49AE-AFF0-EE7AA39642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58" r="15988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graphicFrame>
        <p:nvGraphicFramePr>
          <p:cNvPr id="9" name="TextBox 3">
            <a:extLst>
              <a:ext uri="{FF2B5EF4-FFF2-40B4-BE49-F238E27FC236}">
                <a16:creationId xmlns:a16="http://schemas.microsoft.com/office/drawing/2014/main" id="{D41866D4-8A78-40DE-A711-1E5C2276F7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129260"/>
              </p:ext>
            </p:extLst>
          </p:nvPr>
        </p:nvGraphicFramePr>
        <p:xfrm>
          <a:off x="6940296" y="2871982"/>
          <a:ext cx="4668256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7202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EE0BBE-18A4-45FC-9F27-6CEB24331E6B}"/>
              </a:ext>
            </a:extLst>
          </p:cNvPr>
          <p:cNvSpPr txBox="1"/>
          <p:nvPr/>
        </p:nvSpPr>
        <p:spPr>
          <a:xfrm>
            <a:off x="402336" y="1621536"/>
            <a:ext cx="6180444" cy="44256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Franz Anton Mesmer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Austrian doctor who believed that all living bodies were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/>
              <a:t>      filled with magnetic energy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Passed magnets over the bodies of patients.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“Mesmerized”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5136F-826F-4A28-8B9C-2683955B5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340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6622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A71EE5-D26E-456F-ACDE-EEEE538D3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6" r="11303" b="-2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571ADA3-A9F2-4C54-99DB-0119AC1FBB44}"/>
              </a:ext>
            </a:extLst>
          </p:cNvPr>
          <p:cNvSpPr txBox="1"/>
          <p:nvPr/>
        </p:nvSpPr>
        <p:spPr>
          <a:xfrm>
            <a:off x="6486144" y="438912"/>
            <a:ext cx="5705836" cy="6418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0" dirty="0">
                <a:solidFill>
                  <a:schemeClr val="bg1">
                    <a:alpha val="80000"/>
                  </a:schemeClr>
                </a:solidFill>
              </a:rPr>
              <a:t>Hypnosis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solidFill>
                  <a:schemeClr val="bg1">
                    <a:alpha val="80000"/>
                  </a:schemeClr>
                </a:solidFill>
              </a:rPr>
              <a:t>A trancelike state of consciousness, usually induced by a procedure known as hypnotic induction, which consists of heightened suggestibility, deep relaxation, and intense focus.</a:t>
            </a:r>
          </a:p>
        </p:txBody>
      </p:sp>
    </p:spTree>
    <p:extLst>
      <p:ext uri="{BB962C8B-B14F-4D97-AF65-F5344CB8AC3E}">
        <p14:creationId xmlns:p14="http://schemas.microsoft.com/office/powerpoint/2010/main" val="184420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EFD52D-CF6C-4969-B45C-7CE28BFAB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7" r="15019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0A5843-F565-44F4-A59C-6A003F710B48}"/>
              </a:ext>
            </a:extLst>
          </p:cNvPr>
          <p:cNvSpPr txBox="1"/>
          <p:nvPr/>
        </p:nvSpPr>
        <p:spPr>
          <a:xfrm>
            <a:off x="4901184" y="438912"/>
            <a:ext cx="6340956" cy="6059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Sensory deprivation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/>
              <a:t>The intentional reduction of stimuli affecting one or more of the five senses, with the possibility of resulting changes in consciousness.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Sensory Deprivation Tank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/>
              <a:t>In 1954, John Lilly, a neurophysiologist at the National Institute of Mental Health, developed the sensory deprivation tank.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3005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698423-5BB9-4051-8602-DAEAB7BE1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533" r="8089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4595F4-7A5B-4214-8D41-300BD330314E}"/>
              </a:ext>
            </a:extLst>
          </p:cNvPr>
          <p:cNvSpPr txBox="1"/>
          <p:nvPr/>
        </p:nvSpPr>
        <p:spPr>
          <a:xfrm>
            <a:off x="609600" y="0"/>
            <a:ext cx="5187638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solidFill>
                  <a:srgbClr val="000000"/>
                </a:solidFill>
              </a:rPr>
              <a:t>Meditation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</a:rPr>
              <a:t>Techniques in which the individual focuses on something specific, such as an object, a word, or one’s breathing, with the goal of ignoring external distractions, focusing on one’s internal state, and achieving a state of relaxation and well-being.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</a:rPr>
              <a:t>Altered state of consciousness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</a:rPr>
              <a:t>Mind changing after long term practice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01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172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Vandermeer</dc:creator>
  <cp:lastModifiedBy>Mark Vandermeer</cp:lastModifiedBy>
  <cp:revision>6</cp:revision>
  <dcterms:created xsi:type="dcterms:W3CDTF">2021-03-12T04:11:15Z</dcterms:created>
  <dcterms:modified xsi:type="dcterms:W3CDTF">2021-03-12T04:58:46Z</dcterms:modified>
</cp:coreProperties>
</file>