
<file path=[Content_Types].xml><?xml version="1.0" encoding="utf-8"?>
<Types xmlns="http://schemas.openxmlformats.org/package/2006/content-types">
  <Override PartName="/ppt/notesSlides/notesSlide2.xml" ContentType="application/vnd.openxmlformats-officedocument.presentationml.notesSlide+xml"/>
  <Override PartName="/ppt/diagrams/drawing2.xml" ContentType="application/vnd.ms-office.drawingml.diagramDrawing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diagrams/layout9.xml" ContentType="application/vnd.openxmlformats-officedocument.drawingml.diagramLayout+xml"/>
  <Default Extension="rels" ContentType="application/vnd.openxmlformats-package.relationships+xml"/>
  <Default Extension="xml" ContentType="application/xml"/>
  <Override PartName="/ppt/notesMasters/notesMaster1.xml" ContentType="application/vnd.openxmlformats-officedocument.presentationml.notesMaster+xml"/>
  <Override PartName="/ppt/diagrams/layout7.xml" ContentType="application/vnd.openxmlformats-officedocument.drawingml.diagramLayout+xml"/>
  <Override PartName="/ppt/diagrams/data8.xml" ContentType="application/vnd.openxmlformats-officedocument.drawingml.diagramData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docProps/custom.xml" ContentType="application/vnd.openxmlformats-officedocument.custom-properties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notesSlides/notesSlide9.xml" ContentType="application/vnd.openxmlformats-officedocument.presentationml.notesSlide+xml"/>
  <Override PartName="/ppt/diagrams/colors8.xml" ContentType="application/vnd.openxmlformats-officedocument.drawingml.diagramColors+xml"/>
  <Override PartName="/ppt/diagrams/drawing9.xml" ContentType="application/vnd.ms-office.drawingml.diagramDrawing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notesSlides/notesSlide7.xml" ContentType="application/vnd.openxmlformats-officedocument.presentationml.notesSlide+xml"/>
  <Override PartName="/ppt/diagrams/colors6.xml" ContentType="application/vnd.openxmlformats-officedocument.drawingml.diagramColors+xml"/>
  <Override PartName="/ppt/diagrams/drawing7.xml" ContentType="application/vnd.ms-office.drawingml.diagramDrawing+xml"/>
  <Override PartName="/ppt/notesSlides/notesSlide10.xml" ContentType="application/vnd.openxmlformats-officedocument.presentationml.notesSlide+xml"/>
  <Override PartName="/ppt/diagrams/quickStyle9.xml" ContentType="application/vnd.openxmlformats-officedocument.drawingml.diagramStyl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diagrams/colors4.xml" ContentType="application/vnd.openxmlformats-officedocument.drawingml.diagramColors+xml"/>
  <Override PartName="/ppt/diagrams/drawing5.xml" ContentType="application/vnd.ms-office.drawingml.diagramDrawing+xml"/>
  <Override PartName="/ppt/diagrams/quickStyle7.xml" ContentType="application/vnd.openxmlformats-officedocument.drawingml.diagramStyle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revisionInfo.xml" ContentType="application/vnd.ms-powerpoint.revisioninfo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Override PartName="/ppt/diagrams/layout8.xml" ContentType="application/vnd.openxmlformats-officedocument.drawingml.diagramLayout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ppt/diagrams/data9.xml" ContentType="application/vnd.openxmlformats-officedocument.drawingml.diagramData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diagrams/layout4.xml" ContentType="application/vnd.openxmlformats-officedocument.drawingml.diagramLayout+xml"/>
  <Override PartName="/ppt/diagrams/data7.xml" ContentType="application/vnd.openxmlformats-officedocument.drawingml.diagramData+xml"/>
  <Override PartName="/ppt/diagrams/colors9.xml" ContentType="application/vnd.openxmlformats-officedocument.drawingml.diagramColors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data5.xml" ContentType="application/vnd.openxmlformats-officedocument.drawingml.diagramData+xml"/>
  <Override PartName="/ppt/notesSlides/notesSlide8.xml" ContentType="application/vnd.openxmlformats-officedocument.presentationml.notesSlide+xml"/>
  <Override PartName="/ppt/diagrams/colors7.xml" ContentType="application/vnd.openxmlformats-officedocument.drawingml.diagramColors+xml"/>
  <Override PartName="/ppt/diagrams/drawing8.xml" ContentType="application/vnd.ms-office.drawingml.diagramDrawing+xml"/>
  <Override PartName="/ppt/notesSlides/notesSlide11.xml" ContentType="application/vnd.openxmlformats-officedocument.presentationml.notesSlide+xml"/>
  <Override PartName="/ppt/diagrams/data3.xml" ContentType="application/vnd.openxmlformats-officedocument.drawingml.diagramData+xml"/>
  <Override PartName="/ppt/notesSlides/notesSlide6.xml" ContentType="application/vnd.openxmlformats-officedocument.presentationml.notesSlide+xml"/>
  <Override PartName="/ppt/diagrams/colors5.xml" ContentType="application/vnd.openxmlformats-officedocument.drawingml.diagramColors+xml"/>
  <Override PartName="/ppt/diagrams/drawing6.xml" ContentType="application/vnd.ms-office.drawingml.diagramDrawing+xml"/>
  <Override PartName="/ppt/diagrams/quickStyle8.xml" ContentType="application/vnd.openxmlformats-officedocument.drawingml.diagramStyl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diagrams/data1.xml" ContentType="application/vnd.openxmlformats-officedocument.drawingml.diagramData+xml"/>
  <Override PartName="/ppt/notesSlides/notesSlide4.xml" ContentType="application/vnd.openxmlformats-officedocument.presentationml.notesSlide+xml"/>
  <Override PartName="/ppt/diagrams/colors3.xml" ContentType="application/vnd.openxmlformats-officedocument.drawingml.diagramColors+xml"/>
  <Override PartName="/ppt/diagrams/drawing4.xml" ContentType="application/vnd.ms-office.drawingml.diagramDrawing+xml"/>
  <Override PartName="/ppt/diagrams/quickStyle6.xml" ContentType="application/vnd.openxmlformats-officedocument.drawingml.diagramStyl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72" r:id="rId2"/>
  </p:sldMasterIdLst>
  <p:notesMasterIdLst>
    <p:notesMasterId r:id="rId15"/>
  </p:notesMasterIdLst>
  <p:handoutMasterIdLst>
    <p:handoutMasterId r:id="rId16"/>
  </p:handoutMasterIdLst>
  <p:sldIdLst>
    <p:sldId id="628" r:id="rId3"/>
    <p:sldId id="629" r:id="rId4"/>
    <p:sldId id="631" r:id="rId5"/>
    <p:sldId id="633" r:id="rId6"/>
    <p:sldId id="635" r:id="rId7"/>
    <p:sldId id="636" r:id="rId8"/>
    <p:sldId id="637" r:id="rId9"/>
    <p:sldId id="647" r:id="rId10"/>
    <p:sldId id="638" r:id="rId11"/>
    <p:sldId id="646" r:id="rId12"/>
    <p:sldId id="639" r:id="rId13"/>
    <p:sldId id="640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AF606853-7671-496A-8E4F-DF71F8EC918B}" styleName="Estilo oscuro 1 - Énfasis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69C7853C-536D-4A76-A0AE-DD22124D55A5}" styleName="Estilo temático 1 - Énfasis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29" autoAdjust="0"/>
    <p:restoredTop sz="91219" autoAdjust="0"/>
  </p:normalViewPr>
  <p:slideViewPr>
    <p:cSldViewPr snapToGrid="0" showGuides="1">
      <p:cViewPr>
        <p:scale>
          <a:sx n="60" d="100"/>
          <a:sy n="60" d="100"/>
        </p:scale>
        <p:origin x="-1062" y="-22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notesViewPr>
    <p:cSldViewPr snapToGrid="0" showGuides="1">
      <p:cViewPr varScale="1">
        <p:scale>
          <a:sx n="55" d="100"/>
          <a:sy n="55" d="100"/>
        </p:scale>
        <p:origin x="-2904" y="-102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586" Type="http://schemas.microsoft.com/office/2015/10/relationships/revisionInfo" Target="revisionInfo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86B5354-D5CD-44E3-B3E1-1FA9EFFAFA09}" type="doc">
      <dgm:prSet loTypeId="urn:microsoft.com/office/officeart/2005/8/layout/cycle6" loCatId="cycle" qsTypeId="urn:microsoft.com/office/officeart/2005/8/quickstyle/simple1" qsCatId="simple" csTypeId="urn:microsoft.com/office/officeart/2005/8/colors/colorful1" csCatId="colorful" phldr="0"/>
      <dgm:spPr/>
      <dgm:t>
        <a:bodyPr/>
        <a:lstStyle/>
        <a:p>
          <a:endParaRPr lang="es-MX"/>
        </a:p>
      </dgm:t>
    </dgm:pt>
    <dgm:pt modelId="{88EBBCD4-B9FF-4C88-A4DA-EB79B6985A59}">
      <dgm:prSet phldrT="[Texto]" phldr="1"/>
      <dgm:spPr/>
      <dgm:t>
        <a:bodyPr/>
        <a:lstStyle/>
        <a:p>
          <a:endParaRPr lang="es-MX"/>
        </a:p>
      </dgm:t>
    </dgm:pt>
    <dgm:pt modelId="{AA692714-1B13-4E83-95D3-6A0D2E7D1583}" type="parTrans" cxnId="{CE41B98A-2E0C-4E43-85EB-7E477256C0F0}">
      <dgm:prSet/>
      <dgm:spPr/>
      <dgm:t>
        <a:bodyPr/>
        <a:lstStyle/>
        <a:p>
          <a:endParaRPr lang="es-MX"/>
        </a:p>
      </dgm:t>
    </dgm:pt>
    <dgm:pt modelId="{F0D3CDD9-5D89-43F8-95DC-EF494DD40E62}" type="sibTrans" cxnId="{CE41B98A-2E0C-4E43-85EB-7E477256C0F0}">
      <dgm:prSet/>
      <dgm:spPr/>
      <dgm:t>
        <a:bodyPr/>
        <a:lstStyle/>
        <a:p>
          <a:endParaRPr lang="es-MX"/>
        </a:p>
      </dgm:t>
    </dgm:pt>
    <dgm:pt modelId="{90D50D73-E752-45A7-98BC-612B06F178F1}">
      <dgm:prSet phldrT="[Texto]" phldr="1"/>
      <dgm:spPr/>
      <dgm:t>
        <a:bodyPr/>
        <a:lstStyle/>
        <a:p>
          <a:endParaRPr lang="es-MX"/>
        </a:p>
      </dgm:t>
    </dgm:pt>
    <dgm:pt modelId="{E84A47A3-211F-45A8-AB10-2926EDC671AA}" type="parTrans" cxnId="{FE285794-E8D4-4616-BCC7-E454476B8360}">
      <dgm:prSet/>
      <dgm:spPr/>
      <dgm:t>
        <a:bodyPr/>
        <a:lstStyle/>
        <a:p>
          <a:endParaRPr lang="es-MX"/>
        </a:p>
      </dgm:t>
    </dgm:pt>
    <dgm:pt modelId="{1C2E3DC1-DED1-483B-9D27-CA228BE120B5}" type="sibTrans" cxnId="{FE285794-E8D4-4616-BCC7-E454476B8360}">
      <dgm:prSet/>
      <dgm:spPr/>
      <dgm:t>
        <a:bodyPr/>
        <a:lstStyle/>
        <a:p>
          <a:endParaRPr lang="es-MX"/>
        </a:p>
      </dgm:t>
    </dgm:pt>
    <dgm:pt modelId="{552F8B89-5233-4FAC-BA0B-2F050CDE314A}">
      <dgm:prSet phldrT="[Texto]" phldr="1"/>
      <dgm:spPr/>
      <dgm:t>
        <a:bodyPr/>
        <a:lstStyle/>
        <a:p>
          <a:endParaRPr lang="es-MX"/>
        </a:p>
      </dgm:t>
    </dgm:pt>
    <dgm:pt modelId="{753A2476-E029-41CC-9FED-4C3D5032A784}" type="parTrans" cxnId="{27342B80-131D-4F3C-AA07-D2E6F926B536}">
      <dgm:prSet/>
      <dgm:spPr/>
      <dgm:t>
        <a:bodyPr/>
        <a:lstStyle/>
        <a:p>
          <a:endParaRPr lang="es-MX"/>
        </a:p>
      </dgm:t>
    </dgm:pt>
    <dgm:pt modelId="{D670D3A5-648A-4B5F-89EC-9C9B8AD1DB88}" type="sibTrans" cxnId="{27342B80-131D-4F3C-AA07-D2E6F926B536}">
      <dgm:prSet/>
      <dgm:spPr/>
      <dgm:t>
        <a:bodyPr/>
        <a:lstStyle/>
        <a:p>
          <a:endParaRPr lang="es-MX"/>
        </a:p>
      </dgm:t>
    </dgm:pt>
    <dgm:pt modelId="{217090CD-96BC-4255-B6B0-C23A9A70DCE9}">
      <dgm:prSet phldrT="[Texto]" phldr="1"/>
      <dgm:spPr/>
      <dgm:t>
        <a:bodyPr/>
        <a:lstStyle/>
        <a:p>
          <a:endParaRPr lang="es-MX"/>
        </a:p>
      </dgm:t>
    </dgm:pt>
    <dgm:pt modelId="{67EDE5FE-CFA8-443E-8138-5A60B0563714}" type="parTrans" cxnId="{B582F5BF-C51C-4811-9A22-4D0E3D7D734F}">
      <dgm:prSet/>
      <dgm:spPr/>
      <dgm:t>
        <a:bodyPr/>
        <a:lstStyle/>
        <a:p>
          <a:endParaRPr lang="es-MX"/>
        </a:p>
      </dgm:t>
    </dgm:pt>
    <dgm:pt modelId="{68C11AC9-39A2-41CA-A057-3F0D959D0532}" type="sibTrans" cxnId="{B582F5BF-C51C-4811-9A22-4D0E3D7D734F}">
      <dgm:prSet/>
      <dgm:spPr/>
      <dgm:t>
        <a:bodyPr/>
        <a:lstStyle/>
        <a:p>
          <a:endParaRPr lang="es-MX"/>
        </a:p>
      </dgm:t>
    </dgm:pt>
    <dgm:pt modelId="{AF9321DD-8410-4539-8BD4-C281CCA4C336}">
      <dgm:prSet phldrT="[Texto]" phldr="1"/>
      <dgm:spPr/>
      <dgm:t>
        <a:bodyPr/>
        <a:lstStyle/>
        <a:p>
          <a:endParaRPr lang="es-MX" dirty="0"/>
        </a:p>
      </dgm:t>
    </dgm:pt>
    <dgm:pt modelId="{41BACB16-C84E-4ED4-AC3C-EBA4A3E4C367}" type="parTrans" cxnId="{722F08B3-487C-40D4-B56A-84B7B7A16037}">
      <dgm:prSet/>
      <dgm:spPr/>
      <dgm:t>
        <a:bodyPr/>
        <a:lstStyle/>
        <a:p>
          <a:endParaRPr lang="es-MX"/>
        </a:p>
      </dgm:t>
    </dgm:pt>
    <dgm:pt modelId="{F8AE9B54-ADF7-45FE-9F63-AD11DF2D6517}" type="sibTrans" cxnId="{722F08B3-487C-40D4-B56A-84B7B7A16037}">
      <dgm:prSet/>
      <dgm:spPr/>
      <dgm:t>
        <a:bodyPr/>
        <a:lstStyle/>
        <a:p>
          <a:endParaRPr lang="es-MX"/>
        </a:p>
      </dgm:t>
    </dgm:pt>
    <dgm:pt modelId="{6B91FBE5-EE10-4E27-A019-45DC26FEC0C0}" type="pres">
      <dgm:prSet presAssocID="{186B5354-D5CD-44E3-B3E1-1FA9EFFAFA09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MX"/>
        </a:p>
      </dgm:t>
    </dgm:pt>
    <dgm:pt modelId="{F9C6EFF1-BE8D-43C1-B120-147B338379B2}" type="pres">
      <dgm:prSet presAssocID="{88EBBCD4-B9FF-4C88-A4DA-EB79B6985A59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BD0454C1-D8C2-4B42-A641-64BCFBE6C136}" type="pres">
      <dgm:prSet presAssocID="{88EBBCD4-B9FF-4C88-A4DA-EB79B6985A59}" presName="spNode" presStyleCnt="0"/>
      <dgm:spPr/>
    </dgm:pt>
    <dgm:pt modelId="{1D54961D-B90A-4D1B-8D09-BBAD4AC1F9D9}" type="pres">
      <dgm:prSet presAssocID="{F0D3CDD9-5D89-43F8-95DC-EF494DD40E62}" presName="sibTrans" presStyleLbl="sibTrans1D1" presStyleIdx="0" presStyleCnt="5"/>
      <dgm:spPr/>
      <dgm:t>
        <a:bodyPr/>
        <a:lstStyle/>
        <a:p>
          <a:endParaRPr lang="es-MX"/>
        </a:p>
      </dgm:t>
    </dgm:pt>
    <dgm:pt modelId="{47B0DD60-02CC-4849-BED8-C4AE8B29FD02}" type="pres">
      <dgm:prSet presAssocID="{90D50D73-E752-45A7-98BC-612B06F178F1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8A78C992-36E4-4486-834A-A76951516E48}" type="pres">
      <dgm:prSet presAssocID="{90D50D73-E752-45A7-98BC-612B06F178F1}" presName="spNode" presStyleCnt="0"/>
      <dgm:spPr/>
    </dgm:pt>
    <dgm:pt modelId="{35CC32ED-304E-4F11-9A96-DDD09A7AC2CD}" type="pres">
      <dgm:prSet presAssocID="{1C2E3DC1-DED1-483B-9D27-CA228BE120B5}" presName="sibTrans" presStyleLbl="sibTrans1D1" presStyleIdx="1" presStyleCnt="5"/>
      <dgm:spPr/>
      <dgm:t>
        <a:bodyPr/>
        <a:lstStyle/>
        <a:p>
          <a:endParaRPr lang="es-MX"/>
        </a:p>
      </dgm:t>
    </dgm:pt>
    <dgm:pt modelId="{CA4083F0-6914-48D1-A4AC-0F41872A61E9}" type="pres">
      <dgm:prSet presAssocID="{552F8B89-5233-4FAC-BA0B-2F050CDE314A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FFAACD97-5809-477B-BC59-7B88AC26AFFA}" type="pres">
      <dgm:prSet presAssocID="{552F8B89-5233-4FAC-BA0B-2F050CDE314A}" presName="spNode" presStyleCnt="0"/>
      <dgm:spPr/>
    </dgm:pt>
    <dgm:pt modelId="{A5073C26-8CBC-4514-9EE6-81D9EE42C083}" type="pres">
      <dgm:prSet presAssocID="{D670D3A5-648A-4B5F-89EC-9C9B8AD1DB88}" presName="sibTrans" presStyleLbl="sibTrans1D1" presStyleIdx="2" presStyleCnt="5"/>
      <dgm:spPr/>
      <dgm:t>
        <a:bodyPr/>
        <a:lstStyle/>
        <a:p>
          <a:endParaRPr lang="es-MX"/>
        </a:p>
      </dgm:t>
    </dgm:pt>
    <dgm:pt modelId="{BC785A4C-106B-4C3C-AAF7-9E9FCF55ABC3}" type="pres">
      <dgm:prSet presAssocID="{217090CD-96BC-4255-B6B0-C23A9A70DCE9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32488292-BEA3-413E-8988-F36F263876A7}" type="pres">
      <dgm:prSet presAssocID="{217090CD-96BC-4255-B6B0-C23A9A70DCE9}" presName="spNode" presStyleCnt="0"/>
      <dgm:spPr/>
    </dgm:pt>
    <dgm:pt modelId="{A948F794-16A2-4EF2-B739-9F5B931D825B}" type="pres">
      <dgm:prSet presAssocID="{68C11AC9-39A2-41CA-A057-3F0D959D0532}" presName="sibTrans" presStyleLbl="sibTrans1D1" presStyleIdx="3" presStyleCnt="5"/>
      <dgm:spPr/>
      <dgm:t>
        <a:bodyPr/>
        <a:lstStyle/>
        <a:p>
          <a:endParaRPr lang="es-MX"/>
        </a:p>
      </dgm:t>
    </dgm:pt>
    <dgm:pt modelId="{202509E3-C16F-4071-89FB-FC2F97D74536}" type="pres">
      <dgm:prSet presAssocID="{AF9321DD-8410-4539-8BD4-C281CCA4C336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863EA0E1-ECE0-4761-AAFB-D96D5D62EFDD}" type="pres">
      <dgm:prSet presAssocID="{AF9321DD-8410-4539-8BD4-C281CCA4C336}" presName="spNode" presStyleCnt="0"/>
      <dgm:spPr/>
    </dgm:pt>
    <dgm:pt modelId="{7D55C0FE-E9F3-4DCF-AA94-B67071DECFC1}" type="pres">
      <dgm:prSet presAssocID="{F8AE9B54-ADF7-45FE-9F63-AD11DF2D6517}" presName="sibTrans" presStyleLbl="sibTrans1D1" presStyleIdx="4" presStyleCnt="5"/>
      <dgm:spPr/>
      <dgm:t>
        <a:bodyPr/>
        <a:lstStyle/>
        <a:p>
          <a:endParaRPr lang="es-MX"/>
        </a:p>
      </dgm:t>
    </dgm:pt>
  </dgm:ptLst>
  <dgm:cxnLst>
    <dgm:cxn modelId="{C04BCC63-F841-4EAE-937B-B60371E829A0}" type="presOf" srcId="{88EBBCD4-B9FF-4C88-A4DA-EB79B6985A59}" destId="{F9C6EFF1-BE8D-43C1-B120-147B338379B2}" srcOrd="0" destOrd="0" presId="urn:microsoft.com/office/officeart/2005/8/layout/cycle6"/>
    <dgm:cxn modelId="{B582F5BF-C51C-4811-9A22-4D0E3D7D734F}" srcId="{186B5354-D5CD-44E3-B3E1-1FA9EFFAFA09}" destId="{217090CD-96BC-4255-B6B0-C23A9A70DCE9}" srcOrd="3" destOrd="0" parTransId="{67EDE5FE-CFA8-443E-8138-5A60B0563714}" sibTransId="{68C11AC9-39A2-41CA-A057-3F0D959D0532}"/>
    <dgm:cxn modelId="{0DB4269D-AD4B-485F-9185-C4E14DD3CA51}" type="presOf" srcId="{90D50D73-E752-45A7-98BC-612B06F178F1}" destId="{47B0DD60-02CC-4849-BED8-C4AE8B29FD02}" srcOrd="0" destOrd="0" presId="urn:microsoft.com/office/officeart/2005/8/layout/cycle6"/>
    <dgm:cxn modelId="{6EB6CC1E-3833-49F0-8F57-A17B47A0EB01}" type="presOf" srcId="{AF9321DD-8410-4539-8BD4-C281CCA4C336}" destId="{202509E3-C16F-4071-89FB-FC2F97D74536}" srcOrd="0" destOrd="0" presId="urn:microsoft.com/office/officeart/2005/8/layout/cycle6"/>
    <dgm:cxn modelId="{B19B90D2-1E7F-4A7E-BD63-3DA08ABEB6BD}" type="presOf" srcId="{68C11AC9-39A2-41CA-A057-3F0D959D0532}" destId="{A948F794-16A2-4EF2-B739-9F5B931D825B}" srcOrd="0" destOrd="0" presId="urn:microsoft.com/office/officeart/2005/8/layout/cycle6"/>
    <dgm:cxn modelId="{2772562E-1834-4B4D-98B5-CA0C677AAB6A}" type="presOf" srcId="{186B5354-D5CD-44E3-B3E1-1FA9EFFAFA09}" destId="{6B91FBE5-EE10-4E27-A019-45DC26FEC0C0}" srcOrd="0" destOrd="0" presId="urn:microsoft.com/office/officeart/2005/8/layout/cycle6"/>
    <dgm:cxn modelId="{0B758D37-F30E-4689-90A9-76AB2A9DEC50}" type="presOf" srcId="{F8AE9B54-ADF7-45FE-9F63-AD11DF2D6517}" destId="{7D55C0FE-E9F3-4DCF-AA94-B67071DECFC1}" srcOrd="0" destOrd="0" presId="urn:microsoft.com/office/officeart/2005/8/layout/cycle6"/>
    <dgm:cxn modelId="{CE41B98A-2E0C-4E43-85EB-7E477256C0F0}" srcId="{186B5354-D5CD-44E3-B3E1-1FA9EFFAFA09}" destId="{88EBBCD4-B9FF-4C88-A4DA-EB79B6985A59}" srcOrd="0" destOrd="0" parTransId="{AA692714-1B13-4E83-95D3-6A0D2E7D1583}" sibTransId="{F0D3CDD9-5D89-43F8-95DC-EF494DD40E62}"/>
    <dgm:cxn modelId="{A5352F87-9770-4E05-B449-DDD8C3E2B6E9}" type="presOf" srcId="{D670D3A5-648A-4B5F-89EC-9C9B8AD1DB88}" destId="{A5073C26-8CBC-4514-9EE6-81D9EE42C083}" srcOrd="0" destOrd="0" presId="urn:microsoft.com/office/officeart/2005/8/layout/cycle6"/>
    <dgm:cxn modelId="{722F08B3-487C-40D4-B56A-84B7B7A16037}" srcId="{186B5354-D5CD-44E3-B3E1-1FA9EFFAFA09}" destId="{AF9321DD-8410-4539-8BD4-C281CCA4C336}" srcOrd="4" destOrd="0" parTransId="{41BACB16-C84E-4ED4-AC3C-EBA4A3E4C367}" sibTransId="{F8AE9B54-ADF7-45FE-9F63-AD11DF2D6517}"/>
    <dgm:cxn modelId="{FE285794-E8D4-4616-BCC7-E454476B8360}" srcId="{186B5354-D5CD-44E3-B3E1-1FA9EFFAFA09}" destId="{90D50D73-E752-45A7-98BC-612B06F178F1}" srcOrd="1" destOrd="0" parTransId="{E84A47A3-211F-45A8-AB10-2926EDC671AA}" sibTransId="{1C2E3DC1-DED1-483B-9D27-CA228BE120B5}"/>
    <dgm:cxn modelId="{8E13D8FB-707C-4E8E-9CE9-44F0A96000E0}" type="presOf" srcId="{1C2E3DC1-DED1-483B-9D27-CA228BE120B5}" destId="{35CC32ED-304E-4F11-9A96-DDD09A7AC2CD}" srcOrd="0" destOrd="0" presId="urn:microsoft.com/office/officeart/2005/8/layout/cycle6"/>
    <dgm:cxn modelId="{27342B80-131D-4F3C-AA07-D2E6F926B536}" srcId="{186B5354-D5CD-44E3-B3E1-1FA9EFFAFA09}" destId="{552F8B89-5233-4FAC-BA0B-2F050CDE314A}" srcOrd="2" destOrd="0" parTransId="{753A2476-E029-41CC-9FED-4C3D5032A784}" sibTransId="{D670D3A5-648A-4B5F-89EC-9C9B8AD1DB88}"/>
    <dgm:cxn modelId="{BA656B95-8EC9-43FD-ADA6-A5235B71E4E9}" type="presOf" srcId="{552F8B89-5233-4FAC-BA0B-2F050CDE314A}" destId="{CA4083F0-6914-48D1-A4AC-0F41872A61E9}" srcOrd="0" destOrd="0" presId="urn:microsoft.com/office/officeart/2005/8/layout/cycle6"/>
    <dgm:cxn modelId="{BDE0EE42-E041-4B0C-B5A9-D7DB92168D98}" type="presOf" srcId="{F0D3CDD9-5D89-43F8-95DC-EF494DD40E62}" destId="{1D54961D-B90A-4D1B-8D09-BBAD4AC1F9D9}" srcOrd="0" destOrd="0" presId="urn:microsoft.com/office/officeart/2005/8/layout/cycle6"/>
    <dgm:cxn modelId="{65474CF0-0AE8-438E-B14B-D764973F8002}" type="presOf" srcId="{217090CD-96BC-4255-B6B0-C23A9A70DCE9}" destId="{BC785A4C-106B-4C3C-AAF7-9E9FCF55ABC3}" srcOrd="0" destOrd="0" presId="urn:microsoft.com/office/officeart/2005/8/layout/cycle6"/>
    <dgm:cxn modelId="{4DB34D59-F06D-4ABC-A39D-FB5EF7E13E9E}" type="presParOf" srcId="{6B91FBE5-EE10-4E27-A019-45DC26FEC0C0}" destId="{F9C6EFF1-BE8D-43C1-B120-147B338379B2}" srcOrd="0" destOrd="0" presId="urn:microsoft.com/office/officeart/2005/8/layout/cycle6"/>
    <dgm:cxn modelId="{D9515EB2-9C56-42C2-BD5C-0463EB42DAC9}" type="presParOf" srcId="{6B91FBE5-EE10-4E27-A019-45DC26FEC0C0}" destId="{BD0454C1-D8C2-4B42-A641-64BCFBE6C136}" srcOrd="1" destOrd="0" presId="urn:microsoft.com/office/officeart/2005/8/layout/cycle6"/>
    <dgm:cxn modelId="{743D71C1-326D-49D4-BD70-E23FE8328144}" type="presParOf" srcId="{6B91FBE5-EE10-4E27-A019-45DC26FEC0C0}" destId="{1D54961D-B90A-4D1B-8D09-BBAD4AC1F9D9}" srcOrd="2" destOrd="0" presId="urn:microsoft.com/office/officeart/2005/8/layout/cycle6"/>
    <dgm:cxn modelId="{AC5EC5F8-D2DF-48E8-998A-94FAD30E99F9}" type="presParOf" srcId="{6B91FBE5-EE10-4E27-A019-45DC26FEC0C0}" destId="{47B0DD60-02CC-4849-BED8-C4AE8B29FD02}" srcOrd="3" destOrd="0" presId="urn:microsoft.com/office/officeart/2005/8/layout/cycle6"/>
    <dgm:cxn modelId="{FCC512ED-3EDA-45FE-8789-2B0312E79824}" type="presParOf" srcId="{6B91FBE5-EE10-4E27-A019-45DC26FEC0C0}" destId="{8A78C992-36E4-4486-834A-A76951516E48}" srcOrd="4" destOrd="0" presId="urn:microsoft.com/office/officeart/2005/8/layout/cycle6"/>
    <dgm:cxn modelId="{778B3DEF-25BA-4331-A813-7E581334F799}" type="presParOf" srcId="{6B91FBE5-EE10-4E27-A019-45DC26FEC0C0}" destId="{35CC32ED-304E-4F11-9A96-DDD09A7AC2CD}" srcOrd="5" destOrd="0" presId="urn:microsoft.com/office/officeart/2005/8/layout/cycle6"/>
    <dgm:cxn modelId="{8B61FC74-E09F-482A-87F1-417800D133F5}" type="presParOf" srcId="{6B91FBE5-EE10-4E27-A019-45DC26FEC0C0}" destId="{CA4083F0-6914-48D1-A4AC-0F41872A61E9}" srcOrd="6" destOrd="0" presId="urn:microsoft.com/office/officeart/2005/8/layout/cycle6"/>
    <dgm:cxn modelId="{ED3B1E32-003E-4DE2-A1BC-80DA9AF02694}" type="presParOf" srcId="{6B91FBE5-EE10-4E27-A019-45DC26FEC0C0}" destId="{FFAACD97-5809-477B-BC59-7B88AC26AFFA}" srcOrd="7" destOrd="0" presId="urn:microsoft.com/office/officeart/2005/8/layout/cycle6"/>
    <dgm:cxn modelId="{81A127E2-1316-4B33-A401-85F8DBA9618E}" type="presParOf" srcId="{6B91FBE5-EE10-4E27-A019-45DC26FEC0C0}" destId="{A5073C26-8CBC-4514-9EE6-81D9EE42C083}" srcOrd="8" destOrd="0" presId="urn:microsoft.com/office/officeart/2005/8/layout/cycle6"/>
    <dgm:cxn modelId="{16BC9689-4895-4E90-AC1C-65A0EA82C9BF}" type="presParOf" srcId="{6B91FBE5-EE10-4E27-A019-45DC26FEC0C0}" destId="{BC785A4C-106B-4C3C-AAF7-9E9FCF55ABC3}" srcOrd="9" destOrd="0" presId="urn:microsoft.com/office/officeart/2005/8/layout/cycle6"/>
    <dgm:cxn modelId="{ABEB64BC-092A-4CE3-8679-F7A89A090493}" type="presParOf" srcId="{6B91FBE5-EE10-4E27-A019-45DC26FEC0C0}" destId="{32488292-BEA3-413E-8988-F36F263876A7}" srcOrd="10" destOrd="0" presId="urn:microsoft.com/office/officeart/2005/8/layout/cycle6"/>
    <dgm:cxn modelId="{2880D516-2A97-485D-B287-4735A4303FB6}" type="presParOf" srcId="{6B91FBE5-EE10-4E27-A019-45DC26FEC0C0}" destId="{A948F794-16A2-4EF2-B739-9F5B931D825B}" srcOrd="11" destOrd="0" presId="urn:microsoft.com/office/officeart/2005/8/layout/cycle6"/>
    <dgm:cxn modelId="{9FDE444C-2622-4ADE-8C2E-CC28A9157CD4}" type="presParOf" srcId="{6B91FBE5-EE10-4E27-A019-45DC26FEC0C0}" destId="{202509E3-C16F-4071-89FB-FC2F97D74536}" srcOrd="12" destOrd="0" presId="urn:microsoft.com/office/officeart/2005/8/layout/cycle6"/>
    <dgm:cxn modelId="{032D90EC-F853-4E81-A479-EFEDFEC4571C}" type="presParOf" srcId="{6B91FBE5-EE10-4E27-A019-45DC26FEC0C0}" destId="{863EA0E1-ECE0-4761-AAFB-D96D5D62EFDD}" srcOrd="13" destOrd="0" presId="urn:microsoft.com/office/officeart/2005/8/layout/cycle6"/>
    <dgm:cxn modelId="{CBFD4B85-AE07-40CD-B569-FD9F420851B4}" type="presParOf" srcId="{6B91FBE5-EE10-4E27-A019-45DC26FEC0C0}" destId="{7D55C0FE-E9F3-4DCF-AA94-B67071DECFC1}" srcOrd="14" destOrd="0" presId="urn:microsoft.com/office/officeart/2005/8/layout/cycle6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86B5354-D5CD-44E3-B3E1-1FA9EFFAFA09}" type="doc">
      <dgm:prSet loTypeId="urn:microsoft.com/office/officeart/2005/8/layout/cycle6" loCatId="cycle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s-MX"/>
        </a:p>
      </dgm:t>
    </dgm:pt>
    <dgm:pt modelId="{88EBBCD4-B9FF-4C88-A4DA-EB79B6985A59}">
      <dgm:prSet phldrT="[Texto]"/>
      <dgm:spPr/>
      <dgm:t>
        <a:bodyPr/>
        <a:lstStyle/>
        <a:p>
          <a:r>
            <a:rPr lang="es-MX" dirty="0" smtClean="0"/>
            <a:t>Sociales</a:t>
          </a:r>
          <a:endParaRPr lang="es-MX" dirty="0"/>
        </a:p>
      </dgm:t>
    </dgm:pt>
    <dgm:pt modelId="{AA692714-1B13-4E83-95D3-6A0D2E7D1583}" type="parTrans" cxnId="{CE41B98A-2E0C-4E43-85EB-7E477256C0F0}">
      <dgm:prSet/>
      <dgm:spPr/>
      <dgm:t>
        <a:bodyPr/>
        <a:lstStyle/>
        <a:p>
          <a:endParaRPr lang="es-MX"/>
        </a:p>
      </dgm:t>
    </dgm:pt>
    <dgm:pt modelId="{F0D3CDD9-5D89-43F8-95DC-EF494DD40E62}" type="sibTrans" cxnId="{CE41B98A-2E0C-4E43-85EB-7E477256C0F0}">
      <dgm:prSet/>
      <dgm:spPr/>
      <dgm:t>
        <a:bodyPr/>
        <a:lstStyle/>
        <a:p>
          <a:endParaRPr lang="es-MX"/>
        </a:p>
      </dgm:t>
    </dgm:pt>
    <dgm:pt modelId="{90D50D73-E752-45A7-98BC-612B06F178F1}">
      <dgm:prSet phldrT="[Texto]"/>
      <dgm:spPr/>
      <dgm:t>
        <a:bodyPr/>
        <a:lstStyle/>
        <a:p>
          <a:r>
            <a:rPr lang="es-MX" dirty="0" smtClean="0"/>
            <a:t>Formales</a:t>
          </a:r>
          <a:endParaRPr lang="es-MX" dirty="0"/>
        </a:p>
      </dgm:t>
    </dgm:pt>
    <dgm:pt modelId="{E84A47A3-211F-45A8-AB10-2926EDC671AA}" type="parTrans" cxnId="{FE285794-E8D4-4616-BCC7-E454476B8360}">
      <dgm:prSet/>
      <dgm:spPr/>
      <dgm:t>
        <a:bodyPr/>
        <a:lstStyle/>
        <a:p>
          <a:endParaRPr lang="es-MX"/>
        </a:p>
      </dgm:t>
    </dgm:pt>
    <dgm:pt modelId="{1C2E3DC1-DED1-483B-9D27-CA228BE120B5}" type="sibTrans" cxnId="{FE285794-E8D4-4616-BCC7-E454476B8360}">
      <dgm:prSet/>
      <dgm:spPr/>
      <dgm:t>
        <a:bodyPr/>
        <a:lstStyle/>
        <a:p>
          <a:endParaRPr lang="es-MX"/>
        </a:p>
      </dgm:t>
    </dgm:pt>
    <dgm:pt modelId="{552F8B89-5233-4FAC-BA0B-2F050CDE314A}">
      <dgm:prSet phldrT="[Texto]"/>
      <dgm:spPr/>
      <dgm:t>
        <a:bodyPr/>
        <a:lstStyle/>
        <a:p>
          <a:r>
            <a:rPr lang="es-MX" dirty="0" smtClean="0"/>
            <a:t>Informativas</a:t>
          </a:r>
          <a:endParaRPr lang="es-MX" dirty="0"/>
        </a:p>
      </dgm:t>
    </dgm:pt>
    <dgm:pt modelId="{753A2476-E029-41CC-9FED-4C3D5032A784}" type="parTrans" cxnId="{27342B80-131D-4F3C-AA07-D2E6F926B536}">
      <dgm:prSet/>
      <dgm:spPr/>
      <dgm:t>
        <a:bodyPr/>
        <a:lstStyle/>
        <a:p>
          <a:endParaRPr lang="es-MX"/>
        </a:p>
      </dgm:t>
    </dgm:pt>
    <dgm:pt modelId="{D670D3A5-648A-4B5F-89EC-9C9B8AD1DB88}" type="sibTrans" cxnId="{27342B80-131D-4F3C-AA07-D2E6F926B536}">
      <dgm:prSet/>
      <dgm:spPr/>
      <dgm:t>
        <a:bodyPr/>
        <a:lstStyle/>
        <a:p>
          <a:endParaRPr lang="es-MX"/>
        </a:p>
      </dgm:t>
    </dgm:pt>
    <dgm:pt modelId="{217090CD-96BC-4255-B6B0-C23A9A70DCE9}">
      <dgm:prSet phldrT="[Texto]"/>
      <dgm:spPr/>
      <dgm:t>
        <a:bodyPr/>
        <a:lstStyle/>
        <a:p>
          <a:r>
            <a:rPr lang="es-MX" dirty="0" smtClean="0"/>
            <a:t>Evaluación</a:t>
          </a:r>
          <a:endParaRPr lang="es-MX" dirty="0"/>
        </a:p>
      </dgm:t>
    </dgm:pt>
    <dgm:pt modelId="{67EDE5FE-CFA8-443E-8138-5A60B0563714}" type="parTrans" cxnId="{B582F5BF-C51C-4811-9A22-4D0E3D7D734F}">
      <dgm:prSet/>
      <dgm:spPr/>
      <dgm:t>
        <a:bodyPr/>
        <a:lstStyle/>
        <a:p>
          <a:endParaRPr lang="es-MX"/>
        </a:p>
      </dgm:t>
    </dgm:pt>
    <dgm:pt modelId="{68C11AC9-39A2-41CA-A057-3F0D959D0532}" type="sibTrans" cxnId="{B582F5BF-C51C-4811-9A22-4D0E3D7D734F}">
      <dgm:prSet/>
      <dgm:spPr/>
      <dgm:t>
        <a:bodyPr/>
        <a:lstStyle/>
        <a:p>
          <a:endParaRPr lang="es-MX"/>
        </a:p>
      </dgm:t>
    </dgm:pt>
    <dgm:pt modelId="{AF9321DD-8410-4539-8BD4-C281CCA4C336}">
      <dgm:prSet phldrT="[Texto]"/>
      <dgm:spPr/>
      <dgm:t>
        <a:bodyPr/>
        <a:lstStyle/>
        <a:p>
          <a:r>
            <a:rPr lang="es-MX" dirty="0" smtClean="0"/>
            <a:t>Extraordinarias</a:t>
          </a:r>
          <a:endParaRPr lang="es-MX" dirty="0"/>
        </a:p>
      </dgm:t>
    </dgm:pt>
    <dgm:pt modelId="{41BACB16-C84E-4ED4-AC3C-EBA4A3E4C367}" type="parTrans" cxnId="{722F08B3-487C-40D4-B56A-84B7B7A16037}">
      <dgm:prSet/>
      <dgm:spPr/>
      <dgm:t>
        <a:bodyPr/>
        <a:lstStyle/>
        <a:p>
          <a:endParaRPr lang="es-MX"/>
        </a:p>
      </dgm:t>
    </dgm:pt>
    <dgm:pt modelId="{F8AE9B54-ADF7-45FE-9F63-AD11DF2D6517}" type="sibTrans" cxnId="{722F08B3-487C-40D4-B56A-84B7B7A16037}">
      <dgm:prSet/>
      <dgm:spPr/>
      <dgm:t>
        <a:bodyPr/>
        <a:lstStyle/>
        <a:p>
          <a:endParaRPr lang="es-MX"/>
        </a:p>
      </dgm:t>
    </dgm:pt>
    <dgm:pt modelId="{6B91FBE5-EE10-4E27-A019-45DC26FEC0C0}" type="pres">
      <dgm:prSet presAssocID="{186B5354-D5CD-44E3-B3E1-1FA9EFFAFA09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MX"/>
        </a:p>
      </dgm:t>
    </dgm:pt>
    <dgm:pt modelId="{F9C6EFF1-BE8D-43C1-B120-147B338379B2}" type="pres">
      <dgm:prSet presAssocID="{88EBBCD4-B9FF-4C88-A4DA-EB79B6985A59}" presName="node" presStyleLbl="node1" presStyleIdx="0" presStyleCnt="5" custScaleX="172547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BD0454C1-D8C2-4B42-A641-64BCFBE6C136}" type="pres">
      <dgm:prSet presAssocID="{88EBBCD4-B9FF-4C88-A4DA-EB79B6985A59}" presName="spNode" presStyleCnt="0"/>
      <dgm:spPr/>
    </dgm:pt>
    <dgm:pt modelId="{1D54961D-B90A-4D1B-8D09-BBAD4AC1F9D9}" type="pres">
      <dgm:prSet presAssocID="{F0D3CDD9-5D89-43F8-95DC-EF494DD40E62}" presName="sibTrans" presStyleLbl="sibTrans1D1" presStyleIdx="0" presStyleCnt="5"/>
      <dgm:spPr/>
      <dgm:t>
        <a:bodyPr/>
        <a:lstStyle/>
        <a:p>
          <a:endParaRPr lang="es-MX"/>
        </a:p>
      </dgm:t>
    </dgm:pt>
    <dgm:pt modelId="{47B0DD60-02CC-4849-BED8-C4AE8B29FD02}" type="pres">
      <dgm:prSet presAssocID="{90D50D73-E752-45A7-98BC-612B06F178F1}" presName="node" presStyleLbl="node1" presStyleIdx="1" presStyleCnt="5" custScaleX="15022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8A78C992-36E4-4486-834A-A76951516E48}" type="pres">
      <dgm:prSet presAssocID="{90D50D73-E752-45A7-98BC-612B06F178F1}" presName="spNode" presStyleCnt="0"/>
      <dgm:spPr/>
    </dgm:pt>
    <dgm:pt modelId="{35CC32ED-304E-4F11-9A96-DDD09A7AC2CD}" type="pres">
      <dgm:prSet presAssocID="{1C2E3DC1-DED1-483B-9D27-CA228BE120B5}" presName="sibTrans" presStyleLbl="sibTrans1D1" presStyleIdx="1" presStyleCnt="5"/>
      <dgm:spPr/>
      <dgm:t>
        <a:bodyPr/>
        <a:lstStyle/>
        <a:p>
          <a:endParaRPr lang="es-MX"/>
        </a:p>
      </dgm:t>
    </dgm:pt>
    <dgm:pt modelId="{CA4083F0-6914-48D1-A4AC-0F41872A61E9}" type="pres">
      <dgm:prSet presAssocID="{552F8B89-5233-4FAC-BA0B-2F050CDE314A}" presName="node" presStyleLbl="node1" presStyleIdx="2" presStyleCnt="5" custScaleX="122941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FFAACD97-5809-477B-BC59-7B88AC26AFFA}" type="pres">
      <dgm:prSet presAssocID="{552F8B89-5233-4FAC-BA0B-2F050CDE314A}" presName="spNode" presStyleCnt="0"/>
      <dgm:spPr/>
    </dgm:pt>
    <dgm:pt modelId="{A5073C26-8CBC-4514-9EE6-81D9EE42C083}" type="pres">
      <dgm:prSet presAssocID="{D670D3A5-648A-4B5F-89EC-9C9B8AD1DB88}" presName="sibTrans" presStyleLbl="sibTrans1D1" presStyleIdx="2" presStyleCnt="5"/>
      <dgm:spPr/>
      <dgm:t>
        <a:bodyPr/>
        <a:lstStyle/>
        <a:p>
          <a:endParaRPr lang="es-MX"/>
        </a:p>
      </dgm:t>
    </dgm:pt>
    <dgm:pt modelId="{BC785A4C-106B-4C3C-AAF7-9E9FCF55ABC3}" type="pres">
      <dgm:prSet presAssocID="{217090CD-96BC-4255-B6B0-C23A9A70DCE9}" presName="node" presStyleLbl="node1" presStyleIdx="3" presStyleCnt="5" custScaleX="129504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32488292-BEA3-413E-8988-F36F263876A7}" type="pres">
      <dgm:prSet presAssocID="{217090CD-96BC-4255-B6B0-C23A9A70DCE9}" presName="spNode" presStyleCnt="0"/>
      <dgm:spPr/>
    </dgm:pt>
    <dgm:pt modelId="{A948F794-16A2-4EF2-B739-9F5B931D825B}" type="pres">
      <dgm:prSet presAssocID="{68C11AC9-39A2-41CA-A057-3F0D959D0532}" presName="sibTrans" presStyleLbl="sibTrans1D1" presStyleIdx="3" presStyleCnt="5"/>
      <dgm:spPr/>
      <dgm:t>
        <a:bodyPr/>
        <a:lstStyle/>
        <a:p>
          <a:endParaRPr lang="es-MX"/>
        </a:p>
      </dgm:t>
    </dgm:pt>
    <dgm:pt modelId="{202509E3-C16F-4071-89FB-FC2F97D74536}" type="pres">
      <dgm:prSet presAssocID="{AF9321DD-8410-4539-8BD4-C281CCA4C336}" presName="node" presStyleLbl="node1" presStyleIdx="4" presStyleCnt="5" custScaleX="135989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863EA0E1-ECE0-4761-AAFB-D96D5D62EFDD}" type="pres">
      <dgm:prSet presAssocID="{AF9321DD-8410-4539-8BD4-C281CCA4C336}" presName="spNode" presStyleCnt="0"/>
      <dgm:spPr/>
    </dgm:pt>
    <dgm:pt modelId="{7D55C0FE-E9F3-4DCF-AA94-B67071DECFC1}" type="pres">
      <dgm:prSet presAssocID="{F8AE9B54-ADF7-45FE-9F63-AD11DF2D6517}" presName="sibTrans" presStyleLbl="sibTrans1D1" presStyleIdx="4" presStyleCnt="5"/>
      <dgm:spPr/>
      <dgm:t>
        <a:bodyPr/>
        <a:lstStyle/>
        <a:p>
          <a:endParaRPr lang="es-MX"/>
        </a:p>
      </dgm:t>
    </dgm:pt>
  </dgm:ptLst>
  <dgm:cxnLst>
    <dgm:cxn modelId="{7BD16594-9B8A-4E95-A28E-3217507F3127}" type="presOf" srcId="{552F8B89-5233-4FAC-BA0B-2F050CDE314A}" destId="{CA4083F0-6914-48D1-A4AC-0F41872A61E9}" srcOrd="0" destOrd="0" presId="urn:microsoft.com/office/officeart/2005/8/layout/cycle6"/>
    <dgm:cxn modelId="{8D030B54-F947-409C-93C6-81385C989E08}" type="presOf" srcId="{AF9321DD-8410-4539-8BD4-C281CCA4C336}" destId="{202509E3-C16F-4071-89FB-FC2F97D74536}" srcOrd="0" destOrd="0" presId="urn:microsoft.com/office/officeart/2005/8/layout/cycle6"/>
    <dgm:cxn modelId="{8B756880-AF99-4022-B895-9FD5A1436312}" type="presOf" srcId="{88EBBCD4-B9FF-4C88-A4DA-EB79B6985A59}" destId="{F9C6EFF1-BE8D-43C1-B120-147B338379B2}" srcOrd="0" destOrd="0" presId="urn:microsoft.com/office/officeart/2005/8/layout/cycle6"/>
    <dgm:cxn modelId="{CC310AE3-D6D7-442D-87F5-46A5D29EABEC}" type="presOf" srcId="{68C11AC9-39A2-41CA-A057-3F0D959D0532}" destId="{A948F794-16A2-4EF2-B739-9F5B931D825B}" srcOrd="0" destOrd="0" presId="urn:microsoft.com/office/officeart/2005/8/layout/cycle6"/>
    <dgm:cxn modelId="{B582F5BF-C51C-4811-9A22-4D0E3D7D734F}" srcId="{186B5354-D5CD-44E3-B3E1-1FA9EFFAFA09}" destId="{217090CD-96BC-4255-B6B0-C23A9A70DCE9}" srcOrd="3" destOrd="0" parTransId="{67EDE5FE-CFA8-443E-8138-5A60B0563714}" sibTransId="{68C11AC9-39A2-41CA-A057-3F0D959D0532}"/>
    <dgm:cxn modelId="{D76A216D-6EDD-418D-95F7-81B147C41E4C}" type="presOf" srcId="{217090CD-96BC-4255-B6B0-C23A9A70DCE9}" destId="{BC785A4C-106B-4C3C-AAF7-9E9FCF55ABC3}" srcOrd="0" destOrd="0" presId="urn:microsoft.com/office/officeart/2005/8/layout/cycle6"/>
    <dgm:cxn modelId="{AC40579D-9970-4E1C-AF71-6F78F1C496C2}" type="presOf" srcId="{D670D3A5-648A-4B5F-89EC-9C9B8AD1DB88}" destId="{A5073C26-8CBC-4514-9EE6-81D9EE42C083}" srcOrd="0" destOrd="0" presId="urn:microsoft.com/office/officeart/2005/8/layout/cycle6"/>
    <dgm:cxn modelId="{CE41B98A-2E0C-4E43-85EB-7E477256C0F0}" srcId="{186B5354-D5CD-44E3-B3E1-1FA9EFFAFA09}" destId="{88EBBCD4-B9FF-4C88-A4DA-EB79B6985A59}" srcOrd="0" destOrd="0" parTransId="{AA692714-1B13-4E83-95D3-6A0D2E7D1583}" sibTransId="{F0D3CDD9-5D89-43F8-95DC-EF494DD40E62}"/>
    <dgm:cxn modelId="{9D11D3FF-C39C-4D55-9013-908B58345B64}" type="presOf" srcId="{F0D3CDD9-5D89-43F8-95DC-EF494DD40E62}" destId="{1D54961D-B90A-4D1B-8D09-BBAD4AC1F9D9}" srcOrd="0" destOrd="0" presId="urn:microsoft.com/office/officeart/2005/8/layout/cycle6"/>
    <dgm:cxn modelId="{722F08B3-487C-40D4-B56A-84B7B7A16037}" srcId="{186B5354-D5CD-44E3-B3E1-1FA9EFFAFA09}" destId="{AF9321DD-8410-4539-8BD4-C281CCA4C336}" srcOrd="4" destOrd="0" parTransId="{41BACB16-C84E-4ED4-AC3C-EBA4A3E4C367}" sibTransId="{F8AE9B54-ADF7-45FE-9F63-AD11DF2D6517}"/>
    <dgm:cxn modelId="{0CB425C2-CED5-48A4-8BC8-6D1ED8496F14}" type="presOf" srcId="{F8AE9B54-ADF7-45FE-9F63-AD11DF2D6517}" destId="{7D55C0FE-E9F3-4DCF-AA94-B67071DECFC1}" srcOrd="0" destOrd="0" presId="urn:microsoft.com/office/officeart/2005/8/layout/cycle6"/>
    <dgm:cxn modelId="{FE285794-E8D4-4616-BCC7-E454476B8360}" srcId="{186B5354-D5CD-44E3-B3E1-1FA9EFFAFA09}" destId="{90D50D73-E752-45A7-98BC-612B06F178F1}" srcOrd="1" destOrd="0" parTransId="{E84A47A3-211F-45A8-AB10-2926EDC671AA}" sibTransId="{1C2E3DC1-DED1-483B-9D27-CA228BE120B5}"/>
    <dgm:cxn modelId="{27342B80-131D-4F3C-AA07-D2E6F926B536}" srcId="{186B5354-D5CD-44E3-B3E1-1FA9EFFAFA09}" destId="{552F8B89-5233-4FAC-BA0B-2F050CDE314A}" srcOrd="2" destOrd="0" parTransId="{753A2476-E029-41CC-9FED-4C3D5032A784}" sibTransId="{D670D3A5-648A-4B5F-89EC-9C9B8AD1DB88}"/>
    <dgm:cxn modelId="{A28403C5-0306-4AAE-97E2-FF61F6D5B42D}" type="presOf" srcId="{186B5354-D5CD-44E3-B3E1-1FA9EFFAFA09}" destId="{6B91FBE5-EE10-4E27-A019-45DC26FEC0C0}" srcOrd="0" destOrd="0" presId="urn:microsoft.com/office/officeart/2005/8/layout/cycle6"/>
    <dgm:cxn modelId="{1E3DD777-0790-4791-938D-275601D0CDBD}" type="presOf" srcId="{1C2E3DC1-DED1-483B-9D27-CA228BE120B5}" destId="{35CC32ED-304E-4F11-9A96-DDD09A7AC2CD}" srcOrd="0" destOrd="0" presId="urn:microsoft.com/office/officeart/2005/8/layout/cycle6"/>
    <dgm:cxn modelId="{919FD65D-469B-4DCF-A04D-E15FD0EB96BB}" type="presOf" srcId="{90D50D73-E752-45A7-98BC-612B06F178F1}" destId="{47B0DD60-02CC-4849-BED8-C4AE8B29FD02}" srcOrd="0" destOrd="0" presId="urn:microsoft.com/office/officeart/2005/8/layout/cycle6"/>
    <dgm:cxn modelId="{24D27469-DFCB-4F5A-B99C-A2C20091C7B5}" type="presParOf" srcId="{6B91FBE5-EE10-4E27-A019-45DC26FEC0C0}" destId="{F9C6EFF1-BE8D-43C1-B120-147B338379B2}" srcOrd="0" destOrd="0" presId="urn:microsoft.com/office/officeart/2005/8/layout/cycle6"/>
    <dgm:cxn modelId="{8C841C21-DC42-41F5-97DF-FD22539CD347}" type="presParOf" srcId="{6B91FBE5-EE10-4E27-A019-45DC26FEC0C0}" destId="{BD0454C1-D8C2-4B42-A641-64BCFBE6C136}" srcOrd="1" destOrd="0" presId="urn:microsoft.com/office/officeart/2005/8/layout/cycle6"/>
    <dgm:cxn modelId="{747E700A-E5EF-43E1-81A9-BB273BD16903}" type="presParOf" srcId="{6B91FBE5-EE10-4E27-A019-45DC26FEC0C0}" destId="{1D54961D-B90A-4D1B-8D09-BBAD4AC1F9D9}" srcOrd="2" destOrd="0" presId="urn:microsoft.com/office/officeart/2005/8/layout/cycle6"/>
    <dgm:cxn modelId="{C0C0EB5B-68A4-4C70-A942-7BD7FC4A0A20}" type="presParOf" srcId="{6B91FBE5-EE10-4E27-A019-45DC26FEC0C0}" destId="{47B0DD60-02CC-4849-BED8-C4AE8B29FD02}" srcOrd="3" destOrd="0" presId="urn:microsoft.com/office/officeart/2005/8/layout/cycle6"/>
    <dgm:cxn modelId="{0F86C3C2-9131-45FB-BE56-41B5E0DFCD5D}" type="presParOf" srcId="{6B91FBE5-EE10-4E27-A019-45DC26FEC0C0}" destId="{8A78C992-36E4-4486-834A-A76951516E48}" srcOrd="4" destOrd="0" presId="urn:microsoft.com/office/officeart/2005/8/layout/cycle6"/>
    <dgm:cxn modelId="{2683F472-3186-4BE2-AC45-9FD36517FEAF}" type="presParOf" srcId="{6B91FBE5-EE10-4E27-A019-45DC26FEC0C0}" destId="{35CC32ED-304E-4F11-9A96-DDD09A7AC2CD}" srcOrd="5" destOrd="0" presId="urn:microsoft.com/office/officeart/2005/8/layout/cycle6"/>
    <dgm:cxn modelId="{FD2A5573-623A-4BDE-9ECC-C2647126617C}" type="presParOf" srcId="{6B91FBE5-EE10-4E27-A019-45DC26FEC0C0}" destId="{CA4083F0-6914-48D1-A4AC-0F41872A61E9}" srcOrd="6" destOrd="0" presId="urn:microsoft.com/office/officeart/2005/8/layout/cycle6"/>
    <dgm:cxn modelId="{05567E0B-053B-46B2-90A2-262A16754FE1}" type="presParOf" srcId="{6B91FBE5-EE10-4E27-A019-45DC26FEC0C0}" destId="{FFAACD97-5809-477B-BC59-7B88AC26AFFA}" srcOrd="7" destOrd="0" presId="urn:microsoft.com/office/officeart/2005/8/layout/cycle6"/>
    <dgm:cxn modelId="{9475CEA3-674C-4D96-A404-E226EA41D220}" type="presParOf" srcId="{6B91FBE5-EE10-4E27-A019-45DC26FEC0C0}" destId="{A5073C26-8CBC-4514-9EE6-81D9EE42C083}" srcOrd="8" destOrd="0" presId="urn:microsoft.com/office/officeart/2005/8/layout/cycle6"/>
    <dgm:cxn modelId="{4C1A98D5-3C75-4A51-8B43-5E72EC4E8839}" type="presParOf" srcId="{6B91FBE5-EE10-4E27-A019-45DC26FEC0C0}" destId="{BC785A4C-106B-4C3C-AAF7-9E9FCF55ABC3}" srcOrd="9" destOrd="0" presId="urn:microsoft.com/office/officeart/2005/8/layout/cycle6"/>
    <dgm:cxn modelId="{E95A0845-948E-4818-9981-0DED101C9AB7}" type="presParOf" srcId="{6B91FBE5-EE10-4E27-A019-45DC26FEC0C0}" destId="{32488292-BEA3-413E-8988-F36F263876A7}" srcOrd="10" destOrd="0" presId="urn:microsoft.com/office/officeart/2005/8/layout/cycle6"/>
    <dgm:cxn modelId="{23A90A24-FF8F-40D9-83BB-32F3105B5A3B}" type="presParOf" srcId="{6B91FBE5-EE10-4E27-A019-45DC26FEC0C0}" destId="{A948F794-16A2-4EF2-B739-9F5B931D825B}" srcOrd="11" destOrd="0" presId="urn:microsoft.com/office/officeart/2005/8/layout/cycle6"/>
    <dgm:cxn modelId="{C3C91ED4-F1BD-400B-86E5-13175A667F78}" type="presParOf" srcId="{6B91FBE5-EE10-4E27-A019-45DC26FEC0C0}" destId="{202509E3-C16F-4071-89FB-FC2F97D74536}" srcOrd="12" destOrd="0" presId="urn:microsoft.com/office/officeart/2005/8/layout/cycle6"/>
    <dgm:cxn modelId="{430FAFF5-6FAE-4A2B-B829-C2149E37276C}" type="presParOf" srcId="{6B91FBE5-EE10-4E27-A019-45DC26FEC0C0}" destId="{863EA0E1-ECE0-4761-AAFB-D96D5D62EFDD}" srcOrd="13" destOrd="0" presId="urn:microsoft.com/office/officeart/2005/8/layout/cycle6"/>
    <dgm:cxn modelId="{5E00A3DD-D809-4006-BDCE-2B7CFCBC7924}" type="presParOf" srcId="{6B91FBE5-EE10-4E27-A019-45DC26FEC0C0}" destId="{7D55C0FE-E9F3-4DCF-AA94-B67071DECFC1}" srcOrd="14" destOrd="0" presId="urn:microsoft.com/office/officeart/2005/8/layout/cycle6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86B5354-D5CD-44E3-B3E1-1FA9EFFAFA09}" type="doc">
      <dgm:prSet loTypeId="urn:microsoft.com/office/officeart/2005/8/layout/cycle6" loCatId="cycle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s-MX"/>
        </a:p>
      </dgm:t>
    </dgm:pt>
    <dgm:pt modelId="{88EBBCD4-B9FF-4C88-A4DA-EB79B6985A59}">
      <dgm:prSet phldrT="[Texto]"/>
      <dgm:spPr/>
      <dgm:t>
        <a:bodyPr/>
        <a:lstStyle/>
        <a:p>
          <a:r>
            <a:rPr lang="es-MX" dirty="0" smtClean="0"/>
            <a:t>Productivas</a:t>
          </a:r>
          <a:endParaRPr lang="es-MX" dirty="0"/>
        </a:p>
      </dgm:t>
    </dgm:pt>
    <dgm:pt modelId="{AA692714-1B13-4E83-95D3-6A0D2E7D1583}" type="parTrans" cxnId="{CE41B98A-2E0C-4E43-85EB-7E477256C0F0}">
      <dgm:prSet/>
      <dgm:spPr/>
      <dgm:t>
        <a:bodyPr/>
        <a:lstStyle/>
        <a:p>
          <a:endParaRPr lang="es-MX"/>
        </a:p>
      </dgm:t>
    </dgm:pt>
    <dgm:pt modelId="{F0D3CDD9-5D89-43F8-95DC-EF494DD40E62}" type="sibTrans" cxnId="{CE41B98A-2E0C-4E43-85EB-7E477256C0F0}">
      <dgm:prSet/>
      <dgm:spPr/>
      <dgm:t>
        <a:bodyPr/>
        <a:lstStyle/>
        <a:p>
          <a:endParaRPr lang="es-MX"/>
        </a:p>
      </dgm:t>
    </dgm:pt>
    <dgm:pt modelId="{90D50D73-E752-45A7-98BC-612B06F178F1}">
      <dgm:prSet phldrT="[Texto]"/>
      <dgm:spPr/>
      <dgm:t>
        <a:bodyPr/>
        <a:lstStyle/>
        <a:p>
          <a:endParaRPr lang="es-MX" dirty="0"/>
        </a:p>
      </dgm:t>
    </dgm:pt>
    <dgm:pt modelId="{E84A47A3-211F-45A8-AB10-2926EDC671AA}" type="parTrans" cxnId="{FE285794-E8D4-4616-BCC7-E454476B8360}">
      <dgm:prSet/>
      <dgm:spPr/>
      <dgm:t>
        <a:bodyPr/>
        <a:lstStyle/>
        <a:p>
          <a:endParaRPr lang="es-MX"/>
        </a:p>
      </dgm:t>
    </dgm:pt>
    <dgm:pt modelId="{1C2E3DC1-DED1-483B-9D27-CA228BE120B5}" type="sibTrans" cxnId="{FE285794-E8D4-4616-BCC7-E454476B8360}">
      <dgm:prSet/>
      <dgm:spPr/>
      <dgm:t>
        <a:bodyPr/>
        <a:lstStyle/>
        <a:p>
          <a:endParaRPr lang="es-MX"/>
        </a:p>
      </dgm:t>
    </dgm:pt>
    <dgm:pt modelId="{552F8B89-5233-4FAC-BA0B-2F050CDE314A}">
      <dgm:prSet phldrT="[Texto]"/>
      <dgm:spPr/>
      <dgm:t>
        <a:bodyPr/>
        <a:lstStyle/>
        <a:p>
          <a:endParaRPr lang="es-MX" dirty="0"/>
        </a:p>
      </dgm:t>
    </dgm:pt>
    <dgm:pt modelId="{753A2476-E029-41CC-9FED-4C3D5032A784}" type="parTrans" cxnId="{27342B80-131D-4F3C-AA07-D2E6F926B536}">
      <dgm:prSet/>
      <dgm:spPr/>
      <dgm:t>
        <a:bodyPr/>
        <a:lstStyle/>
        <a:p>
          <a:endParaRPr lang="es-MX"/>
        </a:p>
      </dgm:t>
    </dgm:pt>
    <dgm:pt modelId="{D670D3A5-648A-4B5F-89EC-9C9B8AD1DB88}" type="sibTrans" cxnId="{27342B80-131D-4F3C-AA07-D2E6F926B536}">
      <dgm:prSet/>
      <dgm:spPr/>
      <dgm:t>
        <a:bodyPr/>
        <a:lstStyle/>
        <a:p>
          <a:endParaRPr lang="es-MX"/>
        </a:p>
      </dgm:t>
    </dgm:pt>
    <dgm:pt modelId="{217090CD-96BC-4255-B6B0-C23A9A70DCE9}">
      <dgm:prSet phldrT="[Texto]"/>
      <dgm:spPr/>
      <dgm:t>
        <a:bodyPr/>
        <a:lstStyle/>
        <a:p>
          <a:endParaRPr lang="es-MX" dirty="0"/>
        </a:p>
      </dgm:t>
    </dgm:pt>
    <dgm:pt modelId="{67EDE5FE-CFA8-443E-8138-5A60B0563714}" type="parTrans" cxnId="{B582F5BF-C51C-4811-9A22-4D0E3D7D734F}">
      <dgm:prSet/>
      <dgm:spPr/>
      <dgm:t>
        <a:bodyPr/>
        <a:lstStyle/>
        <a:p>
          <a:endParaRPr lang="es-MX"/>
        </a:p>
      </dgm:t>
    </dgm:pt>
    <dgm:pt modelId="{68C11AC9-39A2-41CA-A057-3F0D959D0532}" type="sibTrans" cxnId="{B582F5BF-C51C-4811-9A22-4D0E3D7D734F}">
      <dgm:prSet/>
      <dgm:spPr/>
      <dgm:t>
        <a:bodyPr/>
        <a:lstStyle/>
        <a:p>
          <a:endParaRPr lang="es-MX"/>
        </a:p>
      </dgm:t>
    </dgm:pt>
    <dgm:pt modelId="{AF9321DD-8410-4539-8BD4-C281CCA4C336}">
      <dgm:prSet phldrT="[Texto]"/>
      <dgm:spPr/>
      <dgm:t>
        <a:bodyPr/>
        <a:lstStyle/>
        <a:p>
          <a:endParaRPr lang="es-MX" dirty="0"/>
        </a:p>
      </dgm:t>
    </dgm:pt>
    <dgm:pt modelId="{41BACB16-C84E-4ED4-AC3C-EBA4A3E4C367}" type="parTrans" cxnId="{722F08B3-487C-40D4-B56A-84B7B7A16037}">
      <dgm:prSet/>
      <dgm:spPr/>
      <dgm:t>
        <a:bodyPr/>
        <a:lstStyle/>
        <a:p>
          <a:endParaRPr lang="es-MX"/>
        </a:p>
      </dgm:t>
    </dgm:pt>
    <dgm:pt modelId="{F8AE9B54-ADF7-45FE-9F63-AD11DF2D6517}" type="sibTrans" cxnId="{722F08B3-487C-40D4-B56A-84B7B7A16037}">
      <dgm:prSet/>
      <dgm:spPr/>
      <dgm:t>
        <a:bodyPr/>
        <a:lstStyle/>
        <a:p>
          <a:endParaRPr lang="es-MX"/>
        </a:p>
      </dgm:t>
    </dgm:pt>
    <dgm:pt modelId="{6B91FBE5-EE10-4E27-A019-45DC26FEC0C0}" type="pres">
      <dgm:prSet presAssocID="{186B5354-D5CD-44E3-B3E1-1FA9EFFAFA09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MX"/>
        </a:p>
      </dgm:t>
    </dgm:pt>
    <dgm:pt modelId="{F9C6EFF1-BE8D-43C1-B120-147B338379B2}" type="pres">
      <dgm:prSet presAssocID="{88EBBCD4-B9FF-4C88-A4DA-EB79B6985A59}" presName="node" presStyleLbl="node1" presStyleIdx="0" presStyleCnt="5" custScaleX="183310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BD0454C1-D8C2-4B42-A641-64BCFBE6C136}" type="pres">
      <dgm:prSet presAssocID="{88EBBCD4-B9FF-4C88-A4DA-EB79B6985A59}" presName="spNode" presStyleCnt="0"/>
      <dgm:spPr/>
    </dgm:pt>
    <dgm:pt modelId="{1D54961D-B90A-4D1B-8D09-BBAD4AC1F9D9}" type="pres">
      <dgm:prSet presAssocID="{F0D3CDD9-5D89-43F8-95DC-EF494DD40E62}" presName="sibTrans" presStyleLbl="sibTrans1D1" presStyleIdx="0" presStyleCnt="5"/>
      <dgm:spPr/>
      <dgm:t>
        <a:bodyPr/>
        <a:lstStyle/>
        <a:p>
          <a:endParaRPr lang="es-MX"/>
        </a:p>
      </dgm:t>
    </dgm:pt>
    <dgm:pt modelId="{47B0DD60-02CC-4849-BED8-C4AE8B29FD02}" type="pres">
      <dgm:prSet presAssocID="{90D50D73-E752-45A7-98BC-612B06F178F1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8A78C992-36E4-4486-834A-A76951516E48}" type="pres">
      <dgm:prSet presAssocID="{90D50D73-E752-45A7-98BC-612B06F178F1}" presName="spNode" presStyleCnt="0"/>
      <dgm:spPr/>
    </dgm:pt>
    <dgm:pt modelId="{35CC32ED-304E-4F11-9A96-DDD09A7AC2CD}" type="pres">
      <dgm:prSet presAssocID="{1C2E3DC1-DED1-483B-9D27-CA228BE120B5}" presName="sibTrans" presStyleLbl="sibTrans1D1" presStyleIdx="1" presStyleCnt="5"/>
      <dgm:spPr/>
      <dgm:t>
        <a:bodyPr/>
        <a:lstStyle/>
        <a:p>
          <a:endParaRPr lang="es-MX"/>
        </a:p>
      </dgm:t>
    </dgm:pt>
    <dgm:pt modelId="{CA4083F0-6914-48D1-A4AC-0F41872A61E9}" type="pres">
      <dgm:prSet presAssocID="{552F8B89-5233-4FAC-BA0B-2F050CDE314A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FFAACD97-5809-477B-BC59-7B88AC26AFFA}" type="pres">
      <dgm:prSet presAssocID="{552F8B89-5233-4FAC-BA0B-2F050CDE314A}" presName="spNode" presStyleCnt="0"/>
      <dgm:spPr/>
    </dgm:pt>
    <dgm:pt modelId="{A5073C26-8CBC-4514-9EE6-81D9EE42C083}" type="pres">
      <dgm:prSet presAssocID="{D670D3A5-648A-4B5F-89EC-9C9B8AD1DB88}" presName="sibTrans" presStyleLbl="sibTrans1D1" presStyleIdx="2" presStyleCnt="5"/>
      <dgm:spPr/>
      <dgm:t>
        <a:bodyPr/>
        <a:lstStyle/>
        <a:p>
          <a:endParaRPr lang="es-MX"/>
        </a:p>
      </dgm:t>
    </dgm:pt>
    <dgm:pt modelId="{BC785A4C-106B-4C3C-AAF7-9E9FCF55ABC3}" type="pres">
      <dgm:prSet presAssocID="{217090CD-96BC-4255-B6B0-C23A9A70DCE9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32488292-BEA3-413E-8988-F36F263876A7}" type="pres">
      <dgm:prSet presAssocID="{217090CD-96BC-4255-B6B0-C23A9A70DCE9}" presName="spNode" presStyleCnt="0"/>
      <dgm:spPr/>
    </dgm:pt>
    <dgm:pt modelId="{A948F794-16A2-4EF2-B739-9F5B931D825B}" type="pres">
      <dgm:prSet presAssocID="{68C11AC9-39A2-41CA-A057-3F0D959D0532}" presName="sibTrans" presStyleLbl="sibTrans1D1" presStyleIdx="3" presStyleCnt="5"/>
      <dgm:spPr/>
      <dgm:t>
        <a:bodyPr/>
        <a:lstStyle/>
        <a:p>
          <a:endParaRPr lang="es-MX"/>
        </a:p>
      </dgm:t>
    </dgm:pt>
    <dgm:pt modelId="{202509E3-C16F-4071-89FB-FC2F97D74536}" type="pres">
      <dgm:prSet presAssocID="{AF9321DD-8410-4539-8BD4-C281CCA4C336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863EA0E1-ECE0-4761-AAFB-D96D5D62EFDD}" type="pres">
      <dgm:prSet presAssocID="{AF9321DD-8410-4539-8BD4-C281CCA4C336}" presName="spNode" presStyleCnt="0"/>
      <dgm:spPr/>
    </dgm:pt>
    <dgm:pt modelId="{7D55C0FE-E9F3-4DCF-AA94-B67071DECFC1}" type="pres">
      <dgm:prSet presAssocID="{F8AE9B54-ADF7-45FE-9F63-AD11DF2D6517}" presName="sibTrans" presStyleLbl="sibTrans1D1" presStyleIdx="4" presStyleCnt="5"/>
      <dgm:spPr/>
      <dgm:t>
        <a:bodyPr/>
        <a:lstStyle/>
        <a:p>
          <a:endParaRPr lang="es-MX"/>
        </a:p>
      </dgm:t>
    </dgm:pt>
  </dgm:ptLst>
  <dgm:cxnLst>
    <dgm:cxn modelId="{B7936779-2DEE-46F8-A6AA-E4900F18B6E4}" type="presOf" srcId="{F8AE9B54-ADF7-45FE-9F63-AD11DF2D6517}" destId="{7D55C0FE-E9F3-4DCF-AA94-B67071DECFC1}" srcOrd="0" destOrd="0" presId="urn:microsoft.com/office/officeart/2005/8/layout/cycle6"/>
    <dgm:cxn modelId="{134917CE-F52E-4B95-9847-8457A530F800}" type="presOf" srcId="{217090CD-96BC-4255-B6B0-C23A9A70DCE9}" destId="{BC785A4C-106B-4C3C-AAF7-9E9FCF55ABC3}" srcOrd="0" destOrd="0" presId="urn:microsoft.com/office/officeart/2005/8/layout/cycle6"/>
    <dgm:cxn modelId="{B582F5BF-C51C-4811-9A22-4D0E3D7D734F}" srcId="{186B5354-D5CD-44E3-B3E1-1FA9EFFAFA09}" destId="{217090CD-96BC-4255-B6B0-C23A9A70DCE9}" srcOrd="3" destOrd="0" parTransId="{67EDE5FE-CFA8-443E-8138-5A60B0563714}" sibTransId="{68C11AC9-39A2-41CA-A057-3F0D959D0532}"/>
    <dgm:cxn modelId="{D6E6D665-EFBF-4681-9097-3C780E47C997}" type="presOf" srcId="{88EBBCD4-B9FF-4C88-A4DA-EB79B6985A59}" destId="{F9C6EFF1-BE8D-43C1-B120-147B338379B2}" srcOrd="0" destOrd="0" presId="urn:microsoft.com/office/officeart/2005/8/layout/cycle6"/>
    <dgm:cxn modelId="{DC8DA2A8-4EAD-45AF-9F1E-B115B2F0B93F}" type="presOf" srcId="{F0D3CDD9-5D89-43F8-95DC-EF494DD40E62}" destId="{1D54961D-B90A-4D1B-8D09-BBAD4AC1F9D9}" srcOrd="0" destOrd="0" presId="urn:microsoft.com/office/officeart/2005/8/layout/cycle6"/>
    <dgm:cxn modelId="{FD4661D8-898E-4A9E-988A-0ED033C5AA62}" type="presOf" srcId="{68C11AC9-39A2-41CA-A057-3F0D959D0532}" destId="{A948F794-16A2-4EF2-B739-9F5B931D825B}" srcOrd="0" destOrd="0" presId="urn:microsoft.com/office/officeart/2005/8/layout/cycle6"/>
    <dgm:cxn modelId="{4C3C45BB-30C9-4F7C-8846-78F51A6B6BD7}" type="presOf" srcId="{AF9321DD-8410-4539-8BD4-C281CCA4C336}" destId="{202509E3-C16F-4071-89FB-FC2F97D74536}" srcOrd="0" destOrd="0" presId="urn:microsoft.com/office/officeart/2005/8/layout/cycle6"/>
    <dgm:cxn modelId="{CE41B98A-2E0C-4E43-85EB-7E477256C0F0}" srcId="{186B5354-D5CD-44E3-B3E1-1FA9EFFAFA09}" destId="{88EBBCD4-B9FF-4C88-A4DA-EB79B6985A59}" srcOrd="0" destOrd="0" parTransId="{AA692714-1B13-4E83-95D3-6A0D2E7D1583}" sibTransId="{F0D3CDD9-5D89-43F8-95DC-EF494DD40E62}"/>
    <dgm:cxn modelId="{722F08B3-487C-40D4-B56A-84B7B7A16037}" srcId="{186B5354-D5CD-44E3-B3E1-1FA9EFFAFA09}" destId="{AF9321DD-8410-4539-8BD4-C281CCA4C336}" srcOrd="4" destOrd="0" parTransId="{41BACB16-C84E-4ED4-AC3C-EBA4A3E4C367}" sibTransId="{F8AE9B54-ADF7-45FE-9F63-AD11DF2D6517}"/>
    <dgm:cxn modelId="{FE285794-E8D4-4616-BCC7-E454476B8360}" srcId="{186B5354-D5CD-44E3-B3E1-1FA9EFFAFA09}" destId="{90D50D73-E752-45A7-98BC-612B06F178F1}" srcOrd="1" destOrd="0" parTransId="{E84A47A3-211F-45A8-AB10-2926EDC671AA}" sibTransId="{1C2E3DC1-DED1-483B-9D27-CA228BE120B5}"/>
    <dgm:cxn modelId="{27342B80-131D-4F3C-AA07-D2E6F926B536}" srcId="{186B5354-D5CD-44E3-B3E1-1FA9EFFAFA09}" destId="{552F8B89-5233-4FAC-BA0B-2F050CDE314A}" srcOrd="2" destOrd="0" parTransId="{753A2476-E029-41CC-9FED-4C3D5032A784}" sibTransId="{D670D3A5-648A-4B5F-89EC-9C9B8AD1DB88}"/>
    <dgm:cxn modelId="{F35F1299-57A7-4265-8DF4-059FB514961D}" type="presOf" srcId="{D670D3A5-648A-4B5F-89EC-9C9B8AD1DB88}" destId="{A5073C26-8CBC-4514-9EE6-81D9EE42C083}" srcOrd="0" destOrd="0" presId="urn:microsoft.com/office/officeart/2005/8/layout/cycle6"/>
    <dgm:cxn modelId="{C01CA749-A3A9-45AD-9160-B52A97301EC7}" type="presOf" srcId="{186B5354-D5CD-44E3-B3E1-1FA9EFFAFA09}" destId="{6B91FBE5-EE10-4E27-A019-45DC26FEC0C0}" srcOrd="0" destOrd="0" presId="urn:microsoft.com/office/officeart/2005/8/layout/cycle6"/>
    <dgm:cxn modelId="{3A04A5D2-B4FA-4858-B014-71CEE71709C2}" type="presOf" srcId="{1C2E3DC1-DED1-483B-9D27-CA228BE120B5}" destId="{35CC32ED-304E-4F11-9A96-DDD09A7AC2CD}" srcOrd="0" destOrd="0" presId="urn:microsoft.com/office/officeart/2005/8/layout/cycle6"/>
    <dgm:cxn modelId="{74F8D44F-63EB-48D2-8D27-A1087C907CB6}" type="presOf" srcId="{90D50D73-E752-45A7-98BC-612B06F178F1}" destId="{47B0DD60-02CC-4849-BED8-C4AE8B29FD02}" srcOrd="0" destOrd="0" presId="urn:microsoft.com/office/officeart/2005/8/layout/cycle6"/>
    <dgm:cxn modelId="{BAEB13E1-A79C-4CBE-83ED-39AD15905712}" type="presOf" srcId="{552F8B89-5233-4FAC-BA0B-2F050CDE314A}" destId="{CA4083F0-6914-48D1-A4AC-0F41872A61E9}" srcOrd="0" destOrd="0" presId="urn:microsoft.com/office/officeart/2005/8/layout/cycle6"/>
    <dgm:cxn modelId="{DC045D3A-0A5E-4685-921E-4C97251DC03C}" type="presParOf" srcId="{6B91FBE5-EE10-4E27-A019-45DC26FEC0C0}" destId="{F9C6EFF1-BE8D-43C1-B120-147B338379B2}" srcOrd="0" destOrd="0" presId="urn:microsoft.com/office/officeart/2005/8/layout/cycle6"/>
    <dgm:cxn modelId="{CE86C2CB-D40C-4399-93E9-C6DFEC873C07}" type="presParOf" srcId="{6B91FBE5-EE10-4E27-A019-45DC26FEC0C0}" destId="{BD0454C1-D8C2-4B42-A641-64BCFBE6C136}" srcOrd="1" destOrd="0" presId="urn:microsoft.com/office/officeart/2005/8/layout/cycle6"/>
    <dgm:cxn modelId="{CEC13915-D0E2-4971-9B93-F24EFB173947}" type="presParOf" srcId="{6B91FBE5-EE10-4E27-A019-45DC26FEC0C0}" destId="{1D54961D-B90A-4D1B-8D09-BBAD4AC1F9D9}" srcOrd="2" destOrd="0" presId="urn:microsoft.com/office/officeart/2005/8/layout/cycle6"/>
    <dgm:cxn modelId="{B00DED63-A68F-4F4B-8AEF-DE9FF10024D6}" type="presParOf" srcId="{6B91FBE5-EE10-4E27-A019-45DC26FEC0C0}" destId="{47B0DD60-02CC-4849-BED8-C4AE8B29FD02}" srcOrd="3" destOrd="0" presId="urn:microsoft.com/office/officeart/2005/8/layout/cycle6"/>
    <dgm:cxn modelId="{ADF78D36-685F-4E31-AAF4-58E1E916689E}" type="presParOf" srcId="{6B91FBE5-EE10-4E27-A019-45DC26FEC0C0}" destId="{8A78C992-36E4-4486-834A-A76951516E48}" srcOrd="4" destOrd="0" presId="urn:microsoft.com/office/officeart/2005/8/layout/cycle6"/>
    <dgm:cxn modelId="{24BE9589-FAAB-4AE8-AD29-4F2FD64091A5}" type="presParOf" srcId="{6B91FBE5-EE10-4E27-A019-45DC26FEC0C0}" destId="{35CC32ED-304E-4F11-9A96-DDD09A7AC2CD}" srcOrd="5" destOrd="0" presId="urn:microsoft.com/office/officeart/2005/8/layout/cycle6"/>
    <dgm:cxn modelId="{BBA472D0-CE7B-4B2A-BC58-DCC523644295}" type="presParOf" srcId="{6B91FBE5-EE10-4E27-A019-45DC26FEC0C0}" destId="{CA4083F0-6914-48D1-A4AC-0F41872A61E9}" srcOrd="6" destOrd="0" presId="urn:microsoft.com/office/officeart/2005/8/layout/cycle6"/>
    <dgm:cxn modelId="{B418DFED-2F3E-4C77-BFDC-2ED45740651F}" type="presParOf" srcId="{6B91FBE5-EE10-4E27-A019-45DC26FEC0C0}" destId="{FFAACD97-5809-477B-BC59-7B88AC26AFFA}" srcOrd="7" destOrd="0" presId="urn:microsoft.com/office/officeart/2005/8/layout/cycle6"/>
    <dgm:cxn modelId="{B84C3A59-8EEF-4390-8ED0-5F850E2C5D44}" type="presParOf" srcId="{6B91FBE5-EE10-4E27-A019-45DC26FEC0C0}" destId="{A5073C26-8CBC-4514-9EE6-81D9EE42C083}" srcOrd="8" destOrd="0" presId="urn:microsoft.com/office/officeart/2005/8/layout/cycle6"/>
    <dgm:cxn modelId="{87E729D0-D5B7-4BEE-9942-536305B4130C}" type="presParOf" srcId="{6B91FBE5-EE10-4E27-A019-45DC26FEC0C0}" destId="{BC785A4C-106B-4C3C-AAF7-9E9FCF55ABC3}" srcOrd="9" destOrd="0" presId="urn:microsoft.com/office/officeart/2005/8/layout/cycle6"/>
    <dgm:cxn modelId="{9F6FC19B-68D7-4531-B523-5FE664343443}" type="presParOf" srcId="{6B91FBE5-EE10-4E27-A019-45DC26FEC0C0}" destId="{32488292-BEA3-413E-8988-F36F263876A7}" srcOrd="10" destOrd="0" presId="urn:microsoft.com/office/officeart/2005/8/layout/cycle6"/>
    <dgm:cxn modelId="{A5F785F8-40EC-45A2-B723-EE19CA108570}" type="presParOf" srcId="{6B91FBE5-EE10-4E27-A019-45DC26FEC0C0}" destId="{A948F794-16A2-4EF2-B739-9F5B931D825B}" srcOrd="11" destOrd="0" presId="urn:microsoft.com/office/officeart/2005/8/layout/cycle6"/>
    <dgm:cxn modelId="{6B8F18B9-A681-4559-8409-F78CD43F855C}" type="presParOf" srcId="{6B91FBE5-EE10-4E27-A019-45DC26FEC0C0}" destId="{202509E3-C16F-4071-89FB-FC2F97D74536}" srcOrd="12" destOrd="0" presId="urn:microsoft.com/office/officeart/2005/8/layout/cycle6"/>
    <dgm:cxn modelId="{32EE4988-08F0-4442-9831-770D26014B36}" type="presParOf" srcId="{6B91FBE5-EE10-4E27-A019-45DC26FEC0C0}" destId="{863EA0E1-ECE0-4761-AAFB-D96D5D62EFDD}" srcOrd="13" destOrd="0" presId="urn:microsoft.com/office/officeart/2005/8/layout/cycle6"/>
    <dgm:cxn modelId="{BFAC76EB-3D44-4CFD-99F0-B972D683C255}" type="presParOf" srcId="{6B91FBE5-EE10-4E27-A019-45DC26FEC0C0}" destId="{7D55C0FE-E9F3-4DCF-AA94-B67071DECFC1}" srcOrd="14" destOrd="0" presId="urn:microsoft.com/office/officeart/2005/8/layout/cycle6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186B5354-D5CD-44E3-B3E1-1FA9EFFAFA09}" type="doc">
      <dgm:prSet loTypeId="urn:microsoft.com/office/officeart/2005/8/layout/cycle6" loCatId="cycle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s-MX"/>
        </a:p>
      </dgm:t>
    </dgm:pt>
    <dgm:pt modelId="{88EBBCD4-B9FF-4C88-A4DA-EB79B6985A59}">
      <dgm:prSet phldrT="[Texto]"/>
      <dgm:spPr/>
      <dgm:t>
        <a:bodyPr/>
        <a:lstStyle/>
        <a:p>
          <a:r>
            <a:rPr lang="es-MX" dirty="0" smtClean="0"/>
            <a:t>Improductivas</a:t>
          </a:r>
          <a:endParaRPr lang="es-MX" dirty="0"/>
        </a:p>
      </dgm:t>
    </dgm:pt>
    <dgm:pt modelId="{AA692714-1B13-4E83-95D3-6A0D2E7D1583}" type="parTrans" cxnId="{CE41B98A-2E0C-4E43-85EB-7E477256C0F0}">
      <dgm:prSet/>
      <dgm:spPr/>
      <dgm:t>
        <a:bodyPr/>
        <a:lstStyle/>
        <a:p>
          <a:endParaRPr lang="es-MX"/>
        </a:p>
      </dgm:t>
    </dgm:pt>
    <dgm:pt modelId="{F0D3CDD9-5D89-43F8-95DC-EF494DD40E62}" type="sibTrans" cxnId="{CE41B98A-2E0C-4E43-85EB-7E477256C0F0}">
      <dgm:prSet/>
      <dgm:spPr/>
      <dgm:t>
        <a:bodyPr/>
        <a:lstStyle/>
        <a:p>
          <a:endParaRPr lang="es-MX"/>
        </a:p>
      </dgm:t>
    </dgm:pt>
    <dgm:pt modelId="{90D50D73-E752-45A7-98BC-612B06F178F1}">
      <dgm:prSet phldrT="[Texto]"/>
      <dgm:spPr/>
      <dgm:t>
        <a:bodyPr/>
        <a:lstStyle/>
        <a:p>
          <a:endParaRPr lang="es-MX" dirty="0"/>
        </a:p>
      </dgm:t>
    </dgm:pt>
    <dgm:pt modelId="{E84A47A3-211F-45A8-AB10-2926EDC671AA}" type="parTrans" cxnId="{FE285794-E8D4-4616-BCC7-E454476B8360}">
      <dgm:prSet/>
      <dgm:spPr/>
      <dgm:t>
        <a:bodyPr/>
        <a:lstStyle/>
        <a:p>
          <a:endParaRPr lang="es-MX"/>
        </a:p>
      </dgm:t>
    </dgm:pt>
    <dgm:pt modelId="{1C2E3DC1-DED1-483B-9D27-CA228BE120B5}" type="sibTrans" cxnId="{FE285794-E8D4-4616-BCC7-E454476B8360}">
      <dgm:prSet/>
      <dgm:spPr/>
      <dgm:t>
        <a:bodyPr/>
        <a:lstStyle/>
        <a:p>
          <a:endParaRPr lang="es-MX"/>
        </a:p>
      </dgm:t>
    </dgm:pt>
    <dgm:pt modelId="{552F8B89-5233-4FAC-BA0B-2F050CDE314A}">
      <dgm:prSet phldrT="[Texto]"/>
      <dgm:spPr/>
      <dgm:t>
        <a:bodyPr/>
        <a:lstStyle/>
        <a:p>
          <a:endParaRPr lang="es-MX" dirty="0"/>
        </a:p>
      </dgm:t>
    </dgm:pt>
    <dgm:pt modelId="{753A2476-E029-41CC-9FED-4C3D5032A784}" type="parTrans" cxnId="{27342B80-131D-4F3C-AA07-D2E6F926B536}">
      <dgm:prSet/>
      <dgm:spPr/>
      <dgm:t>
        <a:bodyPr/>
        <a:lstStyle/>
        <a:p>
          <a:endParaRPr lang="es-MX"/>
        </a:p>
      </dgm:t>
    </dgm:pt>
    <dgm:pt modelId="{D670D3A5-648A-4B5F-89EC-9C9B8AD1DB88}" type="sibTrans" cxnId="{27342B80-131D-4F3C-AA07-D2E6F926B536}">
      <dgm:prSet/>
      <dgm:spPr/>
      <dgm:t>
        <a:bodyPr/>
        <a:lstStyle/>
        <a:p>
          <a:endParaRPr lang="es-MX"/>
        </a:p>
      </dgm:t>
    </dgm:pt>
    <dgm:pt modelId="{217090CD-96BC-4255-B6B0-C23A9A70DCE9}">
      <dgm:prSet phldrT="[Texto]"/>
      <dgm:spPr/>
      <dgm:t>
        <a:bodyPr/>
        <a:lstStyle/>
        <a:p>
          <a:endParaRPr lang="es-MX" dirty="0"/>
        </a:p>
      </dgm:t>
    </dgm:pt>
    <dgm:pt modelId="{67EDE5FE-CFA8-443E-8138-5A60B0563714}" type="parTrans" cxnId="{B582F5BF-C51C-4811-9A22-4D0E3D7D734F}">
      <dgm:prSet/>
      <dgm:spPr/>
      <dgm:t>
        <a:bodyPr/>
        <a:lstStyle/>
        <a:p>
          <a:endParaRPr lang="es-MX"/>
        </a:p>
      </dgm:t>
    </dgm:pt>
    <dgm:pt modelId="{68C11AC9-39A2-41CA-A057-3F0D959D0532}" type="sibTrans" cxnId="{B582F5BF-C51C-4811-9A22-4D0E3D7D734F}">
      <dgm:prSet/>
      <dgm:spPr/>
      <dgm:t>
        <a:bodyPr/>
        <a:lstStyle/>
        <a:p>
          <a:endParaRPr lang="es-MX"/>
        </a:p>
      </dgm:t>
    </dgm:pt>
    <dgm:pt modelId="{AF9321DD-8410-4539-8BD4-C281CCA4C336}">
      <dgm:prSet phldrT="[Texto]"/>
      <dgm:spPr/>
      <dgm:t>
        <a:bodyPr/>
        <a:lstStyle/>
        <a:p>
          <a:endParaRPr lang="es-MX" dirty="0"/>
        </a:p>
      </dgm:t>
    </dgm:pt>
    <dgm:pt modelId="{41BACB16-C84E-4ED4-AC3C-EBA4A3E4C367}" type="parTrans" cxnId="{722F08B3-487C-40D4-B56A-84B7B7A16037}">
      <dgm:prSet/>
      <dgm:spPr/>
      <dgm:t>
        <a:bodyPr/>
        <a:lstStyle/>
        <a:p>
          <a:endParaRPr lang="es-MX"/>
        </a:p>
      </dgm:t>
    </dgm:pt>
    <dgm:pt modelId="{F8AE9B54-ADF7-45FE-9F63-AD11DF2D6517}" type="sibTrans" cxnId="{722F08B3-487C-40D4-B56A-84B7B7A16037}">
      <dgm:prSet/>
      <dgm:spPr/>
      <dgm:t>
        <a:bodyPr/>
        <a:lstStyle/>
        <a:p>
          <a:endParaRPr lang="es-MX"/>
        </a:p>
      </dgm:t>
    </dgm:pt>
    <dgm:pt modelId="{6B91FBE5-EE10-4E27-A019-45DC26FEC0C0}" type="pres">
      <dgm:prSet presAssocID="{186B5354-D5CD-44E3-B3E1-1FA9EFFAFA09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MX"/>
        </a:p>
      </dgm:t>
    </dgm:pt>
    <dgm:pt modelId="{F9C6EFF1-BE8D-43C1-B120-147B338379B2}" type="pres">
      <dgm:prSet presAssocID="{88EBBCD4-B9FF-4C88-A4DA-EB79B6985A59}" presName="node" presStyleLbl="node1" presStyleIdx="0" presStyleCnt="5" custScaleX="171010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BD0454C1-D8C2-4B42-A641-64BCFBE6C136}" type="pres">
      <dgm:prSet presAssocID="{88EBBCD4-B9FF-4C88-A4DA-EB79B6985A59}" presName="spNode" presStyleCnt="0"/>
      <dgm:spPr/>
    </dgm:pt>
    <dgm:pt modelId="{1D54961D-B90A-4D1B-8D09-BBAD4AC1F9D9}" type="pres">
      <dgm:prSet presAssocID="{F0D3CDD9-5D89-43F8-95DC-EF494DD40E62}" presName="sibTrans" presStyleLbl="sibTrans1D1" presStyleIdx="0" presStyleCnt="5"/>
      <dgm:spPr/>
      <dgm:t>
        <a:bodyPr/>
        <a:lstStyle/>
        <a:p>
          <a:endParaRPr lang="es-MX"/>
        </a:p>
      </dgm:t>
    </dgm:pt>
    <dgm:pt modelId="{47B0DD60-02CC-4849-BED8-C4AE8B29FD02}" type="pres">
      <dgm:prSet presAssocID="{90D50D73-E752-45A7-98BC-612B06F178F1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8A78C992-36E4-4486-834A-A76951516E48}" type="pres">
      <dgm:prSet presAssocID="{90D50D73-E752-45A7-98BC-612B06F178F1}" presName="spNode" presStyleCnt="0"/>
      <dgm:spPr/>
    </dgm:pt>
    <dgm:pt modelId="{35CC32ED-304E-4F11-9A96-DDD09A7AC2CD}" type="pres">
      <dgm:prSet presAssocID="{1C2E3DC1-DED1-483B-9D27-CA228BE120B5}" presName="sibTrans" presStyleLbl="sibTrans1D1" presStyleIdx="1" presStyleCnt="5"/>
      <dgm:spPr/>
      <dgm:t>
        <a:bodyPr/>
        <a:lstStyle/>
        <a:p>
          <a:endParaRPr lang="es-MX"/>
        </a:p>
      </dgm:t>
    </dgm:pt>
    <dgm:pt modelId="{CA4083F0-6914-48D1-A4AC-0F41872A61E9}" type="pres">
      <dgm:prSet presAssocID="{552F8B89-5233-4FAC-BA0B-2F050CDE314A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FFAACD97-5809-477B-BC59-7B88AC26AFFA}" type="pres">
      <dgm:prSet presAssocID="{552F8B89-5233-4FAC-BA0B-2F050CDE314A}" presName="spNode" presStyleCnt="0"/>
      <dgm:spPr/>
    </dgm:pt>
    <dgm:pt modelId="{A5073C26-8CBC-4514-9EE6-81D9EE42C083}" type="pres">
      <dgm:prSet presAssocID="{D670D3A5-648A-4B5F-89EC-9C9B8AD1DB88}" presName="sibTrans" presStyleLbl="sibTrans1D1" presStyleIdx="2" presStyleCnt="5"/>
      <dgm:spPr/>
      <dgm:t>
        <a:bodyPr/>
        <a:lstStyle/>
        <a:p>
          <a:endParaRPr lang="es-MX"/>
        </a:p>
      </dgm:t>
    </dgm:pt>
    <dgm:pt modelId="{BC785A4C-106B-4C3C-AAF7-9E9FCF55ABC3}" type="pres">
      <dgm:prSet presAssocID="{217090CD-96BC-4255-B6B0-C23A9A70DCE9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32488292-BEA3-413E-8988-F36F263876A7}" type="pres">
      <dgm:prSet presAssocID="{217090CD-96BC-4255-B6B0-C23A9A70DCE9}" presName="spNode" presStyleCnt="0"/>
      <dgm:spPr/>
    </dgm:pt>
    <dgm:pt modelId="{A948F794-16A2-4EF2-B739-9F5B931D825B}" type="pres">
      <dgm:prSet presAssocID="{68C11AC9-39A2-41CA-A057-3F0D959D0532}" presName="sibTrans" presStyleLbl="sibTrans1D1" presStyleIdx="3" presStyleCnt="5"/>
      <dgm:spPr/>
      <dgm:t>
        <a:bodyPr/>
        <a:lstStyle/>
        <a:p>
          <a:endParaRPr lang="es-MX"/>
        </a:p>
      </dgm:t>
    </dgm:pt>
    <dgm:pt modelId="{202509E3-C16F-4071-89FB-FC2F97D74536}" type="pres">
      <dgm:prSet presAssocID="{AF9321DD-8410-4539-8BD4-C281CCA4C336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863EA0E1-ECE0-4761-AAFB-D96D5D62EFDD}" type="pres">
      <dgm:prSet presAssocID="{AF9321DD-8410-4539-8BD4-C281CCA4C336}" presName="spNode" presStyleCnt="0"/>
      <dgm:spPr/>
    </dgm:pt>
    <dgm:pt modelId="{7D55C0FE-E9F3-4DCF-AA94-B67071DECFC1}" type="pres">
      <dgm:prSet presAssocID="{F8AE9B54-ADF7-45FE-9F63-AD11DF2D6517}" presName="sibTrans" presStyleLbl="sibTrans1D1" presStyleIdx="4" presStyleCnt="5"/>
      <dgm:spPr/>
      <dgm:t>
        <a:bodyPr/>
        <a:lstStyle/>
        <a:p>
          <a:endParaRPr lang="es-MX"/>
        </a:p>
      </dgm:t>
    </dgm:pt>
  </dgm:ptLst>
  <dgm:cxnLst>
    <dgm:cxn modelId="{B582F5BF-C51C-4811-9A22-4D0E3D7D734F}" srcId="{186B5354-D5CD-44E3-B3E1-1FA9EFFAFA09}" destId="{217090CD-96BC-4255-B6B0-C23A9A70DCE9}" srcOrd="3" destOrd="0" parTransId="{67EDE5FE-CFA8-443E-8138-5A60B0563714}" sibTransId="{68C11AC9-39A2-41CA-A057-3F0D959D0532}"/>
    <dgm:cxn modelId="{EB9279A1-4067-499F-AE8F-B6AB414DB96D}" type="presOf" srcId="{F0D3CDD9-5D89-43F8-95DC-EF494DD40E62}" destId="{1D54961D-B90A-4D1B-8D09-BBAD4AC1F9D9}" srcOrd="0" destOrd="0" presId="urn:microsoft.com/office/officeart/2005/8/layout/cycle6"/>
    <dgm:cxn modelId="{574D349D-6639-445E-8079-FBC83C00DC37}" type="presOf" srcId="{D670D3A5-648A-4B5F-89EC-9C9B8AD1DB88}" destId="{A5073C26-8CBC-4514-9EE6-81D9EE42C083}" srcOrd="0" destOrd="0" presId="urn:microsoft.com/office/officeart/2005/8/layout/cycle6"/>
    <dgm:cxn modelId="{95A4439F-EEE5-4338-9C78-307F010AFBDD}" type="presOf" srcId="{90D50D73-E752-45A7-98BC-612B06F178F1}" destId="{47B0DD60-02CC-4849-BED8-C4AE8B29FD02}" srcOrd="0" destOrd="0" presId="urn:microsoft.com/office/officeart/2005/8/layout/cycle6"/>
    <dgm:cxn modelId="{7F51F047-C4D8-4103-9B5D-31686A07B509}" type="presOf" srcId="{88EBBCD4-B9FF-4C88-A4DA-EB79B6985A59}" destId="{F9C6EFF1-BE8D-43C1-B120-147B338379B2}" srcOrd="0" destOrd="0" presId="urn:microsoft.com/office/officeart/2005/8/layout/cycle6"/>
    <dgm:cxn modelId="{CE41B98A-2E0C-4E43-85EB-7E477256C0F0}" srcId="{186B5354-D5CD-44E3-B3E1-1FA9EFFAFA09}" destId="{88EBBCD4-B9FF-4C88-A4DA-EB79B6985A59}" srcOrd="0" destOrd="0" parTransId="{AA692714-1B13-4E83-95D3-6A0D2E7D1583}" sibTransId="{F0D3CDD9-5D89-43F8-95DC-EF494DD40E62}"/>
    <dgm:cxn modelId="{722F08B3-487C-40D4-B56A-84B7B7A16037}" srcId="{186B5354-D5CD-44E3-B3E1-1FA9EFFAFA09}" destId="{AF9321DD-8410-4539-8BD4-C281CCA4C336}" srcOrd="4" destOrd="0" parTransId="{41BACB16-C84E-4ED4-AC3C-EBA4A3E4C367}" sibTransId="{F8AE9B54-ADF7-45FE-9F63-AD11DF2D6517}"/>
    <dgm:cxn modelId="{FE285794-E8D4-4616-BCC7-E454476B8360}" srcId="{186B5354-D5CD-44E3-B3E1-1FA9EFFAFA09}" destId="{90D50D73-E752-45A7-98BC-612B06F178F1}" srcOrd="1" destOrd="0" parTransId="{E84A47A3-211F-45A8-AB10-2926EDC671AA}" sibTransId="{1C2E3DC1-DED1-483B-9D27-CA228BE120B5}"/>
    <dgm:cxn modelId="{EFA2E1D7-1C2B-40F0-BD05-03882B2BD071}" type="presOf" srcId="{552F8B89-5233-4FAC-BA0B-2F050CDE314A}" destId="{CA4083F0-6914-48D1-A4AC-0F41872A61E9}" srcOrd="0" destOrd="0" presId="urn:microsoft.com/office/officeart/2005/8/layout/cycle6"/>
    <dgm:cxn modelId="{7EA8526B-66A3-4DC7-B01E-C64760D6A700}" type="presOf" srcId="{68C11AC9-39A2-41CA-A057-3F0D959D0532}" destId="{A948F794-16A2-4EF2-B739-9F5B931D825B}" srcOrd="0" destOrd="0" presId="urn:microsoft.com/office/officeart/2005/8/layout/cycle6"/>
    <dgm:cxn modelId="{2C29A676-EE42-4D88-8E17-3218CF194FFA}" type="presOf" srcId="{217090CD-96BC-4255-B6B0-C23A9A70DCE9}" destId="{BC785A4C-106B-4C3C-AAF7-9E9FCF55ABC3}" srcOrd="0" destOrd="0" presId="urn:microsoft.com/office/officeart/2005/8/layout/cycle6"/>
    <dgm:cxn modelId="{27342B80-131D-4F3C-AA07-D2E6F926B536}" srcId="{186B5354-D5CD-44E3-B3E1-1FA9EFFAFA09}" destId="{552F8B89-5233-4FAC-BA0B-2F050CDE314A}" srcOrd="2" destOrd="0" parTransId="{753A2476-E029-41CC-9FED-4C3D5032A784}" sibTransId="{D670D3A5-648A-4B5F-89EC-9C9B8AD1DB88}"/>
    <dgm:cxn modelId="{905E85C3-828B-4B29-ADE9-5630446A429B}" type="presOf" srcId="{F8AE9B54-ADF7-45FE-9F63-AD11DF2D6517}" destId="{7D55C0FE-E9F3-4DCF-AA94-B67071DECFC1}" srcOrd="0" destOrd="0" presId="urn:microsoft.com/office/officeart/2005/8/layout/cycle6"/>
    <dgm:cxn modelId="{C8FE1FE4-EEB3-4B50-BCF2-B7B47179429C}" type="presOf" srcId="{186B5354-D5CD-44E3-B3E1-1FA9EFFAFA09}" destId="{6B91FBE5-EE10-4E27-A019-45DC26FEC0C0}" srcOrd="0" destOrd="0" presId="urn:microsoft.com/office/officeart/2005/8/layout/cycle6"/>
    <dgm:cxn modelId="{AF0CAA6E-6A8E-4E8E-A3E8-9ECF10267144}" type="presOf" srcId="{1C2E3DC1-DED1-483B-9D27-CA228BE120B5}" destId="{35CC32ED-304E-4F11-9A96-DDD09A7AC2CD}" srcOrd="0" destOrd="0" presId="urn:microsoft.com/office/officeart/2005/8/layout/cycle6"/>
    <dgm:cxn modelId="{71B20E83-567B-428F-BADA-DF0B0007B612}" type="presOf" srcId="{AF9321DD-8410-4539-8BD4-C281CCA4C336}" destId="{202509E3-C16F-4071-89FB-FC2F97D74536}" srcOrd="0" destOrd="0" presId="urn:microsoft.com/office/officeart/2005/8/layout/cycle6"/>
    <dgm:cxn modelId="{C37828EA-AAEA-485B-88F0-573357240DAE}" type="presParOf" srcId="{6B91FBE5-EE10-4E27-A019-45DC26FEC0C0}" destId="{F9C6EFF1-BE8D-43C1-B120-147B338379B2}" srcOrd="0" destOrd="0" presId="urn:microsoft.com/office/officeart/2005/8/layout/cycle6"/>
    <dgm:cxn modelId="{5473A95C-8C70-44AA-BCB8-EA6A9C6D3434}" type="presParOf" srcId="{6B91FBE5-EE10-4E27-A019-45DC26FEC0C0}" destId="{BD0454C1-D8C2-4B42-A641-64BCFBE6C136}" srcOrd="1" destOrd="0" presId="urn:microsoft.com/office/officeart/2005/8/layout/cycle6"/>
    <dgm:cxn modelId="{D1EE2DDF-4A1D-43B4-986E-0395D1230432}" type="presParOf" srcId="{6B91FBE5-EE10-4E27-A019-45DC26FEC0C0}" destId="{1D54961D-B90A-4D1B-8D09-BBAD4AC1F9D9}" srcOrd="2" destOrd="0" presId="urn:microsoft.com/office/officeart/2005/8/layout/cycle6"/>
    <dgm:cxn modelId="{9695104B-A1AD-44F1-930E-BC8A7C7F7920}" type="presParOf" srcId="{6B91FBE5-EE10-4E27-A019-45DC26FEC0C0}" destId="{47B0DD60-02CC-4849-BED8-C4AE8B29FD02}" srcOrd="3" destOrd="0" presId="urn:microsoft.com/office/officeart/2005/8/layout/cycle6"/>
    <dgm:cxn modelId="{C0F2B99E-1FE0-4024-B6DB-A8B3FE3563D1}" type="presParOf" srcId="{6B91FBE5-EE10-4E27-A019-45DC26FEC0C0}" destId="{8A78C992-36E4-4486-834A-A76951516E48}" srcOrd="4" destOrd="0" presId="urn:microsoft.com/office/officeart/2005/8/layout/cycle6"/>
    <dgm:cxn modelId="{1667A8E8-2C23-4D78-8666-99F1EFC5140B}" type="presParOf" srcId="{6B91FBE5-EE10-4E27-A019-45DC26FEC0C0}" destId="{35CC32ED-304E-4F11-9A96-DDD09A7AC2CD}" srcOrd="5" destOrd="0" presId="urn:microsoft.com/office/officeart/2005/8/layout/cycle6"/>
    <dgm:cxn modelId="{BE068B19-D932-4DBD-A703-066312D69239}" type="presParOf" srcId="{6B91FBE5-EE10-4E27-A019-45DC26FEC0C0}" destId="{CA4083F0-6914-48D1-A4AC-0F41872A61E9}" srcOrd="6" destOrd="0" presId="urn:microsoft.com/office/officeart/2005/8/layout/cycle6"/>
    <dgm:cxn modelId="{8487BED6-5ED1-4534-BCD9-02168F8101AA}" type="presParOf" srcId="{6B91FBE5-EE10-4E27-A019-45DC26FEC0C0}" destId="{FFAACD97-5809-477B-BC59-7B88AC26AFFA}" srcOrd="7" destOrd="0" presId="urn:microsoft.com/office/officeart/2005/8/layout/cycle6"/>
    <dgm:cxn modelId="{AD07F35E-2A08-4BB6-A945-62702C088F1C}" type="presParOf" srcId="{6B91FBE5-EE10-4E27-A019-45DC26FEC0C0}" destId="{A5073C26-8CBC-4514-9EE6-81D9EE42C083}" srcOrd="8" destOrd="0" presId="urn:microsoft.com/office/officeart/2005/8/layout/cycle6"/>
    <dgm:cxn modelId="{54D80D25-714B-4D09-AABE-336BB4C784F5}" type="presParOf" srcId="{6B91FBE5-EE10-4E27-A019-45DC26FEC0C0}" destId="{BC785A4C-106B-4C3C-AAF7-9E9FCF55ABC3}" srcOrd="9" destOrd="0" presId="urn:microsoft.com/office/officeart/2005/8/layout/cycle6"/>
    <dgm:cxn modelId="{A04631A6-3D55-47FF-B33A-4576EF38DB63}" type="presParOf" srcId="{6B91FBE5-EE10-4E27-A019-45DC26FEC0C0}" destId="{32488292-BEA3-413E-8988-F36F263876A7}" srcOrd="10" destOrd="0" presId="urn:microsoft.com/office/officeart/2005/8/layout/cycle6"/>
    <dgm:cxn modelId="{677FD63A-AD27-432D-AA4C-7B6BEE1C3D42}" type="presParOf" srcId="{6B91FBE5-EE10-4E27-A019-45DC26FEC0C0}" destId="{A948F794-16A2-4EF2-B739-9F5B931D825B}" srcOrd="11" destOrd="0" presId="urn:microsoft.com/office/officeart/2005/8/layout/cycle6"/>
    <dgm:cxn modelId="{975D243A-C49A-4FC6-88FC-F8D980DDB3FF}" type="presParOf" srcId="{6B91FBE5-EE10-4E27-A019-45DC26FEC0C0}" destId="{202509E3-C16F-4071-89FB-FC2F97D74536}" srcOrd="12" destOrd="0" presId="urn:microsoft.com/office/officeart/2005/8/layout/cycle6"/>
    <dgm:cxn modelId="{D48D8572-C961-40F9-8D02-9BE314012BB8}" type="presParOf" srcId="{6B91FBE5-EE10-4E27-A019-45DC26FEC0C0}" destId="{863EA0E1-ECE0-4761-AAFB-D96D5D62EFDD}" srcOrd="13" destOrd="0" presId="urn:microsoft.com/office/officeart/2005/8/layout/cycle6"/>
    <dgm:cxn modelId="{07946E63-D27D-4777-A597-D824CCE980C5}" type="presParOf" srcId="{6B91FBE5-EE10-4E27-A019-45DC26FEC0C0}" destId="{7D55C0FE-E9F3-4DCF-AA94-B67071DECFC1}" srcOrd="14" destOrd="0" presId="urn:microsoft.com/office/officeart/2005/8/layout/cycle6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186B5354-D5CD-44E3-B3E1-1FA9EFFAFA09}" type="doc">
      <dgm:prSet loTypeId="urn:microsoft.com/office/officeart/2005/8/layout/cycle6" loCatId="cycle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s-MX"/>
        </a:p>
      </dgm:t>
    </dgm:pt>
    <dgm:pt modelId="{88EBBCD4-B9FF-4C88-A4DA-EB79B6985A59}">
      <dgm:prSet phldrT="[Texto]"/>
      <dgm:spPr/>
      <dgm:t>
        <a:bodyPr/>
        <a:lstStyle/>
        <a:p>
          <a:endParaRPr lang="es-MX" dirty="0"/>
        </a:p>
      </dgm:t>
    </dgm:pt>
    <dgm:pt modelId="{AA692714-1B13-4E83-95D3-6A0D2E7D1583}" type="parTrans" cxnId="{CE41B98A-2E0C-4E43-85EB-7E477256C0F0}">
      <dgm:prSet/>
      <dgm:spPr/>
      <dgm:t>
        <a:bodyPr/>
        <a:lstStyle/>
        <a:p>
          <a:endParaRPr lang="es-MX"/>
        </a:p>
      </dgm:t>
    </dgm:pt>
    <dgm:pt modelId="{F0D3CDD9-5D89-43F8-95DC-EF494DD40E62}" type="sibTrans" cxnId="{CE41B98A-2E0C-4E43-85EB-7E477256C0F0}">
      <dgm:prSet/>
      <dgm:spPr/>
      <dgm:t>
        <a:bodyPr/>
        <a:lstStyle/>
        <a:p>
          <a:endParaRPr lang="es-MX"/>
        </a:p>
      </dgm:t>
    </dgm:pt>
    <dgm:pt modelId="{90D50D73-E752-45A7-98BC-612B06F178F1}">
      <dgm:prSet phldrT="[Texto]"/>
      <dgm:spPr/>
      <dgm:t>
        <a:bodyPr/>
        <a:lstStyle/>
        <a:p>
          <a:endParaRPr lang="es-MX" dirty="0"/>
        </a:p>
      </dgm:t>
    </dgm:pt>
    <dgm:pt modelId="{E84A47A3-211F-45A8-AB10-2926EDC671AA}" type="parTrans" cxnId="{FE285794-E8D4-4616-BCC7-E454476B8360}">
      <dgm:prSet/>
      <dgm:spPr/>
      <dgm:t>
        <a:bodyPr/>
        <a:lstStyle/>
        <a:p>
          <a:endParaRPr lang="es-MX"/>
        </a:p>
      </dgm:t>
    </dgm:pt>
    <dgm:pt modelId="{1C2E3DC1-DED1-483B-9D27-CA228BE120B5}" type="sibTrans" cxnId="{FE285794-E8D4-4616-BCC7-E454476B8360}">
      <dgm:prSet/>
      <dgm:spPr/>
      <dgm:t>
        <a:bodyPr/>
        <a:lstStyle/>
        <a:p>
          <a:endParaRPr lang="es-MX"/>
        </a:p>
      </dgm:t>
    </dgm:pt>
    <dgm:pt modelId="{552F8B89-5233-4FAC-BA0B-2F050CDE314A}">
      <dgm:prSet phldrT="[Texto]"/>
      <dgm:spPr/>
      <dgm:t>
        <a:bodyPr/>
        <a:lstStyle/>
        <a:p>
          <a:endParaRPr lang="es-MX" dirty="0"/>
        </a:p>
      </dgm:t>
    </dgm:pt>
    <dgm:pt modelId="{753A2476-E029-41CC-9FED-4C3D5032A784}" type="parTrans" cxnId="{27342B80-131D-4F3C-AA07-D2E6F926B536}">
      <dgm:prSet/>
      <dgm:spPr/>
      <dgm:t>
        <a:bodyPr/>
        <a:lstStyle/>
        <a:p>
          <a:endParaRPr lang="es-MX"/>
        </a:p>
      </dgm:t>
    </dgm:pt>
    <dgm:pt modelId="{D670D3A5-648A-4B5F-89EC-9C9B8AD1DB88}" type="sibTrans" cxnId="{27342B80-131D-4F3C-AA07-D2E6F926B536}">
      <dgm:prSet/>
      <dgm:spPr/>
      <dgm:t>
        <a:bodyPr/>
        <a:lstStyle/>
        <a:p>
          <a:endParaRPr lang="es-MX"/>
        </a:p>
      </dgm:t>
    </dgm:pt>
    <dgm:pt modelId="{217090CD-96BC-4255-B6B0-C23A9A70DCE9}">
      <dgm:prSet phldrT="[Texto]"/>
      <dgm:spPr/>
      <dgm:t>
        <a:bodyPr/>
        <a:lstStyle/>
        <a:p>
          <a:endParaRPr lang="es-MX" dirty="0"/>
        </a:p>
      </dgm:t>
    </dgm:pt>
    <dgm:pt modelId="{67EDE5FE-CFA8-443E-8138-5A60B0563714}" type="parTrans" cxnId="{B582F5BF-C51C-4811-9A22-4D0E3D7D734F}">
      <dgm:prSet/>
      <dgm:spPr/>
      <dgm:t>
        <a:bodyPr/>
        <a:lstStyle/>
        <a:p>
          <a:endParaRPr lang="es-MX"/>
        </a:p>
      </dgm:t>
    </dgm:pt>
    <dgm:pt modelId="{68C11AC9-39A2-41CA-A057-3F0D959D0532}" type="sibTrans" cxnId="{B582F5BF-C51C-4811-9A22-4D0E3D7D734F}">
      <dgm:prSet/>
      <dgm:spPr/>
      <dgm:t>
        <a:bodyPr/>
        <a:lstStyle/>
        <a:p>
          <a:endParaRPr lang="es-MX"/>
        </a:p>
      </dgm:t>
    </dgm:pt>
    <dgm:pt modelId="{AF9321DD-8410-4539-8BD4-C281CCA4C336}">
      <dgm:prSet phldrT="[Texto]"/>
      <dgm:spPr/>
      <dgm:t>
        <a:bodyPr/>
        <a:lstStyle/>
        <a:p>
          <a:endParaRPr lang="es-MX" dirty="0"/>
        </a:p>
      </dgm:t>
    </dgm:pt>
    <dgm:pt modelId="{41BACB16-C84E-4ED4-AC3C-EBA4A3E4C367}" type="parTrans" cxnId="{722F08B3-487C-40D4-B56A-84B7B7A16037}">
      <dgm:prSet/>
      <dgm:spPr/>
      <dgm:t>
        <a:bodyPr/>
        <a:lstStyle/>
        <a:p>
          <a:endParaRPr lang="es-MX"/>
        </a:p>
      </dgm:t>
    </dgm:pt>
    <dgm:pt modelId="{F8AE9B54-ADF7-45FE-9F63-AD11DF2D6517}" type="sibTrans" cxnId="{722F08B3-487C-40D4-B56A-84B7B7A16037}">
      <dgm:prSet/>
      <dgm:spPr/>
      <dgm:t>
        <a:bodyPr/>
        <a:lstStyle/>
        <a:p>
          <a:endParaRPr lang="es-MX"/>
        </a:p>
      </dgm:t>
    </dgm:pt>
    <dgm:pt modelId="{6B91FBE5-EE10-4E27-A019-45DC26FEC0C0}" type="pres">
      <dgm:prSet presAssocID="{186B5354-D5CD-44E3-B3E1-1FA9EFFAFA09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MX"/>
        </a:p>
      </dgm:t>
    </dgm:pt>
    <dgm:pt modelId="{F9C6EFF1-BE8D-43C1-B120-147B338379B2}" type="pres">
      <dgm:prSet presAssocID="{88EBBCD4-B9FF-4C88-A4DA-EB79B6985A59}" presName="node" presStyleLbl="node1" presStyleIdx="0" presStyleCnt="5" custScaleX="171010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BD0454C1-D8C2-4B42-A641-64BCFBE6C136}" type="pres">
      <dgm:prSet presAssocID="{88EBBCD4-B9FF-4C88-A4DA-EB79B6985A59}" presName="spNode" presStyleCnt="0"/>
      <dgm:spPr/>
    </dgm:pt>
    <dgm:pt modelId="{1D54961D-B90A-4D1B-8D09-BBAD4AC1F9D9}" type="pres">
      <dgm:prSet presAssocID="{F0D3CDD9-5D89-43F8-95DC-EF494DD40E62}" presName="sibTrans" presStyleLbl="sibTrans1D1" presStyleIdx="0" presStyleCnt="5"/>
      <dgm:spPr/>
      <dgm:t>
        <a:bodyPr/>
        <a:lstStyle/>
        <a:p>
          <a:endParaRPr lang="es-MX"/>
        </a:p>
      </dgm:t>
    </dgm:pt>
    <dgm:pt modelId="{47B0DD60-02CC-4849-BED8-C4AE8B29FD02}" type="pres">
      <dgm:prSet presAssocID="{90D50D73-E752-45A7-98BC-612B06F178F1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8A78C992-36E4-4486-834A-A76951516E48}" type="pres">
      <dgm:prSet presAssocID="{90D50D73-E752-45A7-98BC-612B06F178F1}" presName="spNode" presStyleCnt="0"/>
      <dgm:spPr/>
    </dgm:pt>
    <dgm:pt modelId="{35CC32ED-304E-4F11-9A96-DDD09A7AC2CD}" type="pres">
      <dgm:prSet presAssocID="{1C2E3DC1-DED1-483B-9D27-CA228BE120B5}" presName="sibTrans" presStyleLbl="sibTrans1D1" presStyleIdx="1" presStyleCnt="5"/>
      <dgm:spPr/>
      <dgm:t>
        <a:bodyPr/>
        <a:lstStyle/>
        <a:p>
          <a:endParaRPr lang="es-MX"/>
        </a:p>
      </dgm:t>
    </dgm:pt>
    <dgm:pt modelId="{CA4083F0-6914-48D1-A4AC-0F41872A61E9}" type="pres">
      <dgm:prSet presAssocID="{552F8B89-5233-4FAC-BA0B-2F050CDE314A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FFAACD97-5809-477B-BC59-7B88AC26AFFA}" type="pres">
      <dgm:prSet presAssocID="{552F8B89-5233-4FAC-BA0B-2F050CDE314A}" presName="spNode" presStyleCnt="0"/>
      <dgm:spPr/>
    </dgm:pt>
    <dgm:pt modelId="{A5073C26-8CBC-4514-9EE6-81D9EE42C083}" type="pres">
      <dgm:prSet presAssocID="{D670D3A5-648A-4B5F-89EC-9C9B8AD1DB88}" presName="sibTrans" presStyleLbl="sibTrans1D1" presStyleIdx="2" presStyleCnt="5"/>
      <dgm:spPr/>
      <dgm:t>
        <a:bodyPr/>
        <a:lstStyle/>
        <a:p>
          <a:endParaRPr lang="es-MX"/>
        </a:p>
      </dgm:t>
    </dgm:pt>
    <dgm:pt modelId="{BC785A4C-106B-4C3C-AAF7-9E9FCF55ABC3}" type="pres">
      <dgm:prSet presAssocID="{217090CD-96BC-4255-B6B0-C23A9A70DCE9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32488292-BEA3-413E-8988-F36F263876A7}" type="pres">
      <dgm:prSet presAssocID="{217090CD-96BC-4255-B6B0-C23A9A70DCE9}" presName="spNode" presStyleCnt="0"/>
      <dgm:spPr/>
    </dgm:pt>
    <dgm:pt modelId="{A948F794-16A2-4EF2-B739-9F5B931D825B}" type="pres">
      <dgm:prSet presAssocID="{68C11AC9-39A2-41CA-A057-3F0D959D0532}" presName="sibTrans" presStyleLbl="sibTrans1D1" presStyleIdx="3" presStyleCnt="5"/>
      <dgm:spPr/>
      <dgm:t>
        <a:bodyPr/>
        <a:lstStyle/>
        <a:p>
          <a:endParaRPr lang="es-MX"/>
        </a:p>
      </dgm:t>
    </dgm:pt>
    <dgm:pt modelId="{202509E3-C16F-4071-89FB-FC2F97D74536}" type="pres">
      <dgm:prSet presAssocID="{AF9321DD-8410-4539-8BD4-C281CCA4C336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863EA0E1-ECE0-4761-AAFB-D96D5D62EFDD}" type="pres">
      <dgm:prSet presAssocID="{AF9321DD-8410-4539-8BD4-C281CCA4C336}" presName="spNode" presStyleCnt="0"/>
      <dgm:spPr/>
    </dgm:pt>
    <dgm:pt modelId="{7D55C0FE-E9F3-4DCF-AA94-B67071DECFC1}" type="pres">
      <dgm:prSet presAssocID="{F8AE9B54-ADF7-45FE-9F63-AD11DF2D6517}" presName="sibTrans" presStyleLbl="sibTrans1D1" presStyleIdx="4" presStyleCnt="5"/>
      <dgm:spPr/>
      <dgm:t>
        <a:bodyPr/>
        <a:lstStyle/>
        <a:p>
          <a:endParaRPr lang="es-MX"/>
        </a:p>
      </dgm:t>
    </dgm:pt>
  </dgm:ptLst>
  <dgm:cxnLst>
    <dgm:cxn modelId="{76B54782-41BE-4783-A8C0-A88496E06C53}" type="presOf" srcId="{552F8B89-5233-4FAC-BA0B-2F050CDE314A}" destId="{CA4083F0-6914-48D1-A4AC-0F41872A61E9}" srcOrd="0" destOrd="0" presId="urn:microsoft.com/office/officeart/2005/8/layout/cycle6"/>
    <dgm:cxn modelId="{E5B3D9D3-A2F9-45D6-AC03-2012AD1D7784}" type="presOf" srcId="{F0D3CDD9-5D89-43F8-95DC-EF494DD40E62}" destId="{1D54961D-B90A-4D1B-8D09-BBAD4AC1F9D9}" srcOrd="0" destOrd="0" presId="urn:microsoft.com/office/officeart/2005/8/layout/cycle6"/>
    <dgm:cxn modelId="{B582F5BF-C51C-4811-9A22-4D0E3D7D734F}" srcId="{186B5354-D5CD-44E3-B3E1-1FA9EFFAFA09}" destId="{217090CD-96BC-4255-B6B0-C23A9A70DCE9}" srcOrd="3" destOrd="0" parTransId="{67EDE5FE-CFA8-443E-8138-5A60B0563714}" sibTransId="{68C11AC9-39A2-41CA-A057-3F0D959D0532}"/>
    <dgm:cxn modelId="{CE41B98A-2E0C-4E43-85EB-7E477256C0F0}" srcId="{186B5354-D5CD-44E3-B3E1-1FA9EFFAFA09}" destId="{88EBBCD4-B9FF-4C88-A4DA-EB79B6985A59}" srcOrd="0" destOrd="0" parTransId="{AA692714-1B13-4E83-95D3-6A0D2E7D1583}" sibTransId="{F0D3CDD9-5D89-43F8-95DC-EF494DD40E62}"/>
    <dgm:cxn modelId="{722F08B3-487C-40D4-B56A-84B7B7A16037}" srcId="{186B5354-D5CD-44E3-B3E1-1FA9EFFAFA09}" destId="{AF9321DD-8410-4539-8BD4-C281CCA4C336}" srcOrd="4" destOrd="0" parTransId="{41BACB16-C84E-4ED4-AC3C-EBA4A3E4C367}" sibTransId="{F8AE9B54-ADF7-45FE-9F63-AD11DF2D6517}"/>
    <dgm:cxn modelId="{BA58045C-B7A4-4823-8A01-34A260788811}" type="presOf" srcId="{88EBBCD4-B9FF-4C88-A4DA-EB79B6985A59}" destId="{F9C6EFF1-BE8D-43C1-B120-147B338379B2}" srcOrd="0" destOrd="0" presId="urn:microsoft.com/office/officeart/2005/8/layout/cycle6"/>
    <dgm:cxn modelId="{FE285794-E8D4-4616-BCC7-E454476B8360}" srcId="{186B5354-D5CD-44E3-B3E1-1FA9EFFAFA09}" destId="{90D50D73-E752-45A7-98BC-612B06F178F1}" srcOrd="1" destOrd="0" parTransId="{E84A47A3-211F-45A8-AB10-2926EDC671AA}" sibTransId="{1C2E3DC1-DED1-483B-9D27-CA228BE120B5}"/>
    <dgm:cxn modelId="{BADB524C-A4E0-44B6-A341-5D68EB52F3C6}" type="presOf" srcId="{68C11AC9-39A2-41CA-A057-3F0D959D0532}" destId="{A948F794-16A2-4EF2-B739-9F5B931D825B}" srcOrd="0" destOrd="0" presId="urn:microsoft.com/office/officeart/2005/8/layout/cycle6"/>
    <dgm:cxn modelId="{308D7847-F5DE-414D-98D1-7EE7F32FF93E}" type="presOf" srcId="{90D50D73-E752-45A7-98BC-612B06F178F1}" destId="{47B0DD60-02CC-4849-BED8-C4AE8B29FD02}" srcOrd="0" destOrd="0" presId="urn:microsoft.com/office/officeart/2005/8/layout/cycle6"/>
    <dgm:cxn modelId="{1EF13508-2927-47A4-9334-DE2E25CDEB30}" type="presOf" srcId="{1C2E3DC1-DED1-483B-9D27-CA228BE120B5}" destId="{35CC32ED-304E-4F11-9A96-DDD09A7AC2CD}" srcOrd="0" destOrd="0" presId="urn:microsoft.com/office/officeart/2005/8/layout/cycle6"/>
    <dgm:cxn modelId="{27342B80-131D-4F3C-AA07-D2E6F926B536}" srcId="{186B5354-D5CD-44E3-B3E1-1FA9EFFAFA09}" destId="{552F8B89-5233-4FAC-BA0B-2F050CDE314A}" srcOrd="2" destOrd="0" parTransId="{753A2476-E029-41CC-9FED-4C3D5032A784}" sibTransId="{D670D3A5-648A-4B5F-89EC-9C9B8AD1DB88}"/>
    <dgm:cxn modelId="{F569A6E4-1E2D-4B5B-ADEB-2339EB3D6A57}" type="presOf" srcId="{F8AE9B54-ADF7-45FE-9F63-AD11DF2D6517}" destId="{7D55C0FE-E9F3-4DCF-AA94-B67071DECFC1}" srcOrd="0" destOrd="0" presId="urn:microsoft.com/office/officeart/2005/8/layout/cycle6"/>
    <dgm:cxn modelId="{7DAA65C1-EC5F-497F-BE95-F211F30561D3}" type="presOf" srcId="{D670D3A5-648A-4B5F-89EC-9C9B8AD1DB88}" destId="{A5073C26-8CBC-4514-9EE6-81D9EE42C083}" srcOrd="0" destOrd="0" presId="urn:microsoft.com/office/officeart/2005/8/layout/cycle6"/>
    <dgm:cxn modelId="{98B2A249-6C30-4544-9B8F-7B74595BA83B}" type="presOf" srcId="{186B5354-D5CD-44E3-B3E1-1FA9EFFAFA09}" destId="{6B91FBE5-EE10-4E27-A019-45DC26FEC0C0}" srcOrd="0" destOrd="0" presId="urn:microsoft.com/office/officeart/2005/8/layout/cycle6"/>
    <dgm:cxn modelId="{63FFC3E9-187C-454C-A366-5BCAA4C2A693}" type="presOf" srcId="{AF9321DD-8410-4539-8BD4-C281CCA4C336}" destId="{202509E3-C16F-4071-89FB-FC2F97D74536}" srcOrd="0" destOrd="0" presId="urn:microsoft.com/office/officeart/2005/8/layout/cycle6"/>
    <dgm:cxn modelId="{2A65D27A-CAAB-4B27-ADBB-8F34D71DDBE9}" type="presOf" srcId="{217090CD-96BC-4255-B6B0-C23A9A70DCE9}" destId="{BC785A4C-106B-4C3C-AAF7-9E9FCF55ABC3}" srcOrd="0" destOrd="0" presId="urn:microsoft.com/office/officeart/2005/8/layout/cycle6"/>
    <dgm:cxn modelId="{3C9F1F38-C177-45F2-BF94-CAC6F8206500}" type="presParOf" srcId="{6B91FBE5-EE10-4E27-A019-45DC26FEC0C0}" destId="{F9C6EFF1-BE8D-43C1-B120-147B338379B2}" srcOrd="0" destOrd="0" presId="urn:microsoft.com/office/officeart/2005/8/layout/cycle6"/>
    <dgm:cxn modelId="{51DD4A6B-C800-4CDA-A59C-E95B5A0BBE71}" type="presParOf" srcId="{6B91FBE5-EE10-4E27-A019-45DC26FEC0C0}" destId="{BD0454C1-D8C2-4B42-A641-64BCFBE6C136}" srcOrd="1" destOrd="0" presId="urn:microsoft.com/office/officeart/2005/8/layout/cycle6"/>
    <dgm:cxn modelId="{5C28F91E-8376-496E-8F8B-3C31609C44FA}" type="presParOf" srcId="{6B91FBE5-EE10-4E27-A019-45DC26FEC0C0}" destId="{1D54961D-B90A-4D1B-8D09-BBAD4AC1F9D9}" srcOrd="2" destOrd="0" presId="urn:microsoft.com/office/officeart/2005/8/layout/cycle6"/>
    <dgm:cxn modelId="{9FCD97A7-FBF6-4012-A08F-82856E6A3E6A}" type="presParOf" srcId="{6B91FBE5-EE10-4E27-A019-45DC26FEC0C0}" destId="{47B0DD60-02CC-4849-BED8-C4AE8B29FD02}" srcOrd="3" destOrd="0" presId="urn:microsoft.com/office/officeart/2005/8/layout/cycle6"/>
    <dgm:cxn modelId="{4F7E33F9-E25D-42A7-B6EC-33CC77BA939E}" type="presParOf" srcId="{6B91FBE5-EE10-4E27-A019-45DC26FEC0C0}" destId="{8A78C992-36E4-4486-834A-A76951516E48}" srcOrd="4" destOrd="0" presId="urn:microsoft.com/office/officeart/2005/8/layout/cycle6"/>
    <dgm:cxn modelId="{1E962FBF-9FBC-4960-BCAB-14661755DF9C}" type="presParOf" srcId="{6B91FBE5-EE10-4E27-A019-45DC26FEC0C0}" destId="{35CC32ED-304E-4F11-9A96-DDD09A7AC2CD}" srcOrd="5" destOrd="0" presId="urn:microsoft.com/office/officeart/2005/8/layout/cycle6"/>
    <dgm:cxn modelId="{5CFEDFAE-08C1-4B82-8032-A796A3407BE7}" type="presParOf" srcId="{6B91FBE5-EE10-4E27-A019-45DC26FEC0C0}" destId="{CA4083F0-6914-48D1-A4AC-0F41872A61E9}" srcOrd="6" destOrd="0" presId="urn:microsoft.com/office/officeart/2005/8/layout/cycle6"/>
    <dgm:cxn modelId="{D236D4E2-2CBE-4C18-9AAF-044E14D998AC}" type="presParOf" srcId="{6B91FBE5-EE10-4E27-A019-45DC26FEC0C0}" destId="{FFAACD97-5809-477B-BC59-7B88AC26AFFA}" srcOrd="7" destOrd="0" presId="urn:microsoft.com/office/officeart/2005/8/layout/cycle6"/>
    <dgm:cxn modelId="{4963987B-DCF4-462C-A7A2-CAB6401BC4C7}" type="presParOf" srcId="{6B91FBE5-EE10-4E27-A019-45DC26FEC0C0}" destId="{A5073C26-8CBC-4514-9EE6-81D9EE42C083}" srcOrd="8" destOrd="0" presId="urn:microsoft.com/office/officeart/2005/8/layout/cycle6"/>
    <dgm:cxn modelId="{3C05FCD4-3F09-4023-A4B3-C3454B8BC621}" type="presParOf" srcId="{6B91FBE5-EE10-4E27-A019-45DC26FEC0C0}" destId="{BC785A4C-106B-4C3C-AAF7-9E9FCF55ABC3}" srcOrd="9" destOrd="0" presId="urn:microsoft.com/office/officeart/2005/8/layout/cycle6"/>
    <dgm:cxn modelId="{F52F69DF-18E1-4FED-A86C-49796C165B73}" type="presParOf" srcId="{6B91FBE5-EE10-4E27-A019-45DC26FEC0C0}" destId="{32488292-BEA3-413E-8988-F36F263876A7}" srcOrd="10" destOrd="0" presId="urn:microsoft.com/office/officeart/2005/8/layout/cycle6"/>
    <dgm:cxn modelId="{7174EE2B-1937-4AD3-930B-6BFE1D2AA571}" type="presParOf" srcId="{6B91FBE5-EE10-4E27-A019-45DC26FEC0C0}" destId="{A948F794-16A2-4EF2-B739-9F5B931D825B}" srcOrd="11" destOrd="0" presId="urn:microsoft.com/office/officeart/2005/8/layout/cycle6"/>
    <dgm:cxn modelId="{61FF6D10-9A3F-45B3-B55E-394D44E6CF7C}" type="presParOf" srcId="{6B91FBE5-EE10-4E27-A019-45DC26FEC0C0}" destId="{202509E3-C16F-4071-89FB-FC2F97D74536}" srcOrd="12" destOrd="0" presId="urn:microsoft.com/office/officeart/2005/8/layout/cycle6"/>
    <dgm:cxn modelId="{B9FAABC2-D311-4141-A6F9-63DD69551C68}" type="presParOf" srcId="{6B91FBE5-EE10-4E27-A019-45DC26FEC0C0}" destId="{863EA0E1-ECE0-4761-AAFB-D96D5D62EFDD}" srcOrd="13" destOrd="0" presId="urn:microsoft.com/office/officeart/2005/8/layout/cycle6"/>
    <dgm:cxn modelId="{4ADE9ADD-98D3-4747-BEFE-D69806F89463}" type="presParOf" srcId="{6B91FBE5-EE10-4E27-A019-45DC26FEC0C0}" destId="{7D55C0FE-E9F3-4DCF-AA94-B67071DECFC1}" srcOrd="14" destOrd="0" presId="urn:microsoft.com/office/officeart/2005/8/layout/cycle6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186B5354-D5CD-44E3-B3E1-1FA9EFFAFA09}" type="doc">
      <dgm:prSet loTypeId="urn:microsoft.com/office/officeart/2005/8/layout/cycle6" loCatId="cycle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s-MX"/>
        </a:p>
      </dgm:t>
    </dgm:pt>
    <dgm:pt modelId="{88EBBCD4-B9FF-4C88-A4DA-EB79B6985A59}">
      <dgm:prSet phldrT="[Texto]"/>
      <dgm:spPr/>
      <dgm:t>
        <a:bodyPr/>
        <a:lstStyle/>
        <a:p>
          <a:endParaRPr lang="es-MX" dirty="0"/>
        </a:p>
      </dgm:t>
    </dgm:pt>
    <dgm:pt modelId="{AA692714-1B13-4E83-95D3-6A0D2E7D1583}" type="parTrans" cxnId="{CE41B98A-2E0C-4E43-85EB-7E477256C0F0}">
      <dgm:prSet/>
      <dgm:spPr/>
      <dgm:t>
        <a:bodyPr/>
        <a:lstStyle/>
        <a:p>
          <a:endParaRPr lang="es-MX"/>
        </a:p>
      </dgm:t>
    </dgm:pt>
    <dgm:pt modelId="{F0D3CDD9-5D89-43F8-95DC-EF494DD40E62}" type="sibTrans" cxnId="{CE41B98A-2E0C-4E43-85EB-7E477256C0F0}">
      <dgm:prSet/>
      <dgm:spPr/>
      <dgm:t>
        <a:bodyPr/>
        <a:lstStyle/>
        <a:p>
          <a:endParaRPr lang="es-MX"/>
        </a:p>
      </dgm:t>
    </dgm:pt>
    <dgm:pt modelId="{90D50D73-E752-45A7-98BC-612B06F178F1}">
      <dgm:prSet phldrT="[Texto]"/>
      <dgm:spPr/>
      <dgm:t>
        <a:bodyPr/>
        <a:lstStyle/>
        <a:p>
          <a:endParaRPr lang="es-MX" dirty="0"/>
        </a:p>
      </dgm:t>
    </dgm:pt>
    <dgm:pt modelId="{E84A47A3-211F-45A8-AB10-2926EDC671AA}" type="parTrans" cxnId="{FE285794-E8D4-4616-BCC7-E454476B8360}">
      <dgm:prSet/>
      <dgm:spPr/>
      <dgm:t>
        <a:bodyPr/>
        <a:lstStyle/>
        <a:p>
          <a:endParaRPr lang="es-MX"/>
        </a:p>
      </dgm:t>
    </dgm:pt>
    <dgm:pt modelId="{1C2E3DC1-DED1-483B-9D27-CA228BE120B5}" type="sibTrans" cxnId="{FE285794-E8D4-4616-BCC7-E454476B8360}">
      <dgm:prSet/>
      <dgm:spPr/>
      <dgm:t>
        <a:bodyPr/>
        <a:lstStyle/>
        <a:p>
          <a:endParaRPr lang="es-MX"/>
        </a:p>
      </dgm:t>
    </dgm:pt>
    <dgm:pt modelId="{552F8B89-5233-4FAC-BA0B-2F050CDE314A}">
      <dgm:prSet phldrT="[Texto]"/>
      <dgm:spPr/>
      <dgm:t>
        <a:bodyPr/>
        <a:lstStyle/>
        <a:p>
          <a:endParaRPr lang="es-MX" dirty="0"/>
        </a:p>
      </dgm:t>
    </dgm:pt>
    <dgm:pt modelId="{753A2476-E029-41CC-9FED-4C3D5032A784}" type="parTrans" cxnId="{27342B80-131D-4F3C-AA07-D2E6F926B536}">
      <dgm:prSet/>
      <dgm:spPr/>
      <dgm:t>
        <a:bodyPr/>
        <a:lstStyle/>
        <a:p>
          <a:endParaRPr lang="es-MX"/>
        </a:p>
      </dgm:t>
    </dgm:pt>
    <dgm:pt modelId="{D670D3A5-648A-4B5F-89EC-9C9B8AD1DB88}" type="sibTrans" cxnId="{27342B80-131D-4F3C-AA07-D2E6F926B536}">
      <dgm:prSet/>
      <dgm:spPr/>
      <dgm:t>
        <a:bodyPr/>
        <a:lstStyle/>
        <a:p>
          <a:endParaRPr lang="es-MX"/>
        </a:p>
      </dgm:t>
    </dgm:pt>
    <dgm:pt modelId="{217090CD-96BC-4255-B6B0-C23A9A70DCE9}">
      <dgm:prSet phldrT="[Texto]"/>
      <dgm:spPr/>
      <dgm:t>
        <a:bodyPr/>
        <a:lstStyle/>
        <a:p>
          <a:endParaRPr lang="es-MX" dirty="0"/>
        </a:p>
      </dgm:t>
    </dgm:pt>
    <dgm:pt modelId="{67EDE5FE-CFA8-443E-8138-5A60B0563714}" type="parTrans" cxnId="{B582F5BF-C51C-4811-9A22-4D0E3D7D734F}">
      <dgm:prSet/>
      <dgm:spPr/>
      <dgm:t>
        <a:bodyPr/>
        <a:lstStyle/>
        <a:p>
          <a:endParaRPr lang="es-MX"/>
        </a:p>
      </dgm:t>
    </dgm:pt>
    <dgm:pt modelId="{68C11AC9-39A2-41CA-A057-3F0D959D0532}" type="sibTrans" cxnId="{B582F5BF-C51C-4811-9A22-4D0E3D7D734F}">
      <dgm:prSet/>
      <dgm:spPr/>
      <dgm:t>
        <a:bodyPr/>
        <a:lstStyle/>
        <a:p>
          <a:endParaRPr lang="es-MX"/>
        </a:p>
      </dgm:t>
    </dgm:pt>
    <dgm:pt modelId="{AF9321DD-8410-4539-8BD4-C281CCA4C336}">
      <dgm:prSet phldrT="[Texto]"/>
      <dgm:spPr/>
      <dgm:t>
        <a:bodyPr/>
        <a:lstStyle/>
        <a:p>
          <a:endParaRPr lang="es-MX" dirty="0"/>
        </a:p>
      </dgm:t>
    </dgm:pt>
    <dgm:pt modelId="{41BACB16-C84E-4ED4-AC3C-EBA4A3E4C367}" type="parTrans" cxnId="{722F08B3-487C-40D4-B56A-84B7B7A16037}">
      <dgm:prSet/>
      <dgm:spPr/>
      <dgm:t>
        <a:bodyPr/>
        <a:lstStyle/>
        <a:p>
          <a:endParaRPr lang="es-MX"/>
        </a:p>
      </dgm:t>
    </dgm:pt>
    <dgm:pt modelId="{F8AE9B54-ADF7-45FE-9F63-AD11DF2D6517}" type="sibTrans" cxnId="{722F08B3-487C-40D4-B56A-84B7B7A16037}">
      <dgm:prSet/>
      <dgm:spPr/>
      <dgm:t>
        <a:bodyPr/>
        <a:lstStyle/>
        <a:p>
          <a:endParaRPr lang="es-MX"/>
        </a:p>
      </dgm:t>
    </dgm:pt>
    <dgm:pt modelId="{6B91FBE5-EE10-4E27-A019-45DC26FEC0C0}" type="pres">
      <dgm:prSet presAssocID="{186B5354-D5CD-44E3-B3E1-1FA9EFFAFA09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MX"/>
        </a:p>
      </dgm:t>
    </dgm:pt>
    <dgm:pt modelId="{F9C6EFF1-BE8D-43C1-B120-147B338379B2}" type="pres">
      <dgm:prSet presAssocID="{88EBBCD4-B9FF-4C88-A4DA-EB79B6985A59}" presName="node" presStyleLbl="node1" presStyleIdx="0" presStyleCnt="5" custScaleX="171010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BD0454C1-D8C2-4B42-A641-64BCFBE6C136}" type="pres">
      <dgm:prSet presAssocID="{88EBBCD4-B9FF-4C88-A4DA-EB79B6985A59}" presName="spNode" presStyleCnt="0"/>
      <dgm:spPr/>
    </dgm:pt>
    <dgm:pt modelId="{1D54961D-B90A-4D1B-8D09-BBAD4AC1F9D9}" type="pres">
      <dgm:prSet presAssocID="{F0D3CDD9-5D89-43F8-95DC-EF494DD40E62}" presName="sibTrans" presStyleLbl="sibTrans1D1" presStyleIdx="0" presStyleCnt="5"/>
      <dgm:spPr/>
      <dgm:t>
        <a:bodyPr/>
        <a:lstStyle/>
        <a:p>
          <a:endParaRPr lang="es-MX"/>
        </a:p>
      </dgm:t>
    </dgm:pt>
    <dgm:pt modelId="{47B0DD60-02CC-4849-BED8-C4AE8B29FD02}" type="pres">
      <dgm:prSet presAssocID="{90D50D73-E752-45A7-98BC-612B06F178F1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8A78C992-36E4-4486-834A-A76951516E48}" type="pres">
      <dgm:prSet presAssocID="{90D50D73-E752-45A7-98BC-612B06F178F1}" presName="spNode" presStyleCnt="0"/>
      <dgm:spPr/>
    </dgm:pt>
    <dgm:pt modelId="{35CC32ED-304E-4F11-9A96-DDD09A7AC2CD}" type="pres">
      <dgm:prSet presAssocID="{1C2E3DC1-DED1-483B-9D27-CA228BE120B5}" presName="sibTrans" presStyleLbl="sibTrans1D1" presStyleIdx="1" presStyleCnt="5"/>
      <dgm:spPr/>
      <dgm:t>
        <a:bodyPr/>
        <a:lstStyle/>
        <a:p>
          <a:endParaRPr lang="es-MX"/>
        </a:p>
      </dgm:t>
    </dgm:pt>
    <dgm:pt modelId="{CA4083F0-6914-48D1-A4AC-0F41872A61E9}" type="pres">
      <dgm:prSet presAssocID="{552F8B89-5233-4FAC-BA0B-2F050CDE314A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FFAACD97-5809-477B-BC59-7B88AC26AFFA}" type="pres">
      <dgm:prSet presAssocID="{552F8B89-5233-4FAC-BA0B-2F050CDE314A}" presName="spNode" presStyleCnt="0"/>
      <dgm:spPr/>
    </dgm:pt>
    <dgm:pt modelId="{A5073C26-8CBC-4514-9EE6-81D9EE42C083}" type="pres">
      <dgm:prSet presAssocID="{D670D3A5-648A-4B5F-89EC-9C9B8AD1DB88}" presName="sibTrans" presStyleLbl="sibTrans1D1" presStyleIdx="2" presStyleCnt="5"/>
      <dgm:spPr/>
      <dgm:t>
        <a:bodyPr/>
        <a:lstStyle/>
        <a:p>
          <a:endParaRPr lang="es-MX"/>
        </a:p>
      </dgm:t>
    </dgm:pt>
    <dgm:pt modelId="{BC785A4C-106B-4C3C-AAF7-9E9FCF55ABC3}" type="pres">
      <dgm:prSet presAssocID="{217090CD-96BC-4255-B6B0-C23A9A70DCE9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32488292-BEA3-413E-8988-F36F263876A7}" type="pres">
      <dgm:prSet presAssocID="{217090CD-96BC-4255-B6B0-C23A9A70DCE9}" presName="spNode" presStyleCnt="0"/>
      <dgm:spPr/>
    </dgm:pt>
    <dgm:pt modelId="{A948F794-16A2-4EF2-B739-9F5B931D825B}" type="pres">
      <dgm:prSet presAssocID="{68C11AC9-39A2-41CA-A057-3F0D959D0532}" presName="sibTrans" presStyleLbl="sibTrans1D1" presStyleIdx="3" presStyleCnt="5"/>
      <dgm:spPr/>
      <dgm:t>
        <a:bodyPr/>
        <a:lstStyle/>
        <a:p>
          <a:endParaRPr lang="es-MX"/>
        </a:p>
      </dgm:t>
    </dgm:pt>
    <dgm:pt modelId="{202509E3-C16F-4071-89FB-FC2F97D74536}" type="pres">
      <dgm:prSet presAssocID="{AF9321DD-8410-4539-8BD4-C281CCA4C336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863EA0E1-ECE0-4761-AAFB-D96D5D62EFDD}" type="pres">
      <dgm:prSet presAssocID="{AF9321DD-8410-4539-8BD4-C281CCA4C336}" presName="spNode" presStyleCnt="0"/>
      <dgm:spPr/>
    </dgm:pt>
    <dgm:pt modelId="{7D55C0FE-E9F3-4DCF-AA94-B67071DECFC1}" type="pres">
      <dgm:prSet presAssocID="{F8AE9B54-ADF7-45FE-9F63-AD11DF2D6517}" presName="sibTrans" presStyleLbl="sibTrans1D1" presStyleIdx="4" presStyleCnt="5"/>
      <dgm:spPr/>
      <dgm:t>
        <a:bodyPr/>
        <a:lstStyle/>
        <a:p>
          <a:endParaRPr lang="es-MX"/>
        </a:p>
      </dgm:t>
    </dgm:pt>
  </dgm:ptLst>
  <dgm:cxnLst>
    <dgm:cxn modelId="{B582F5BF-C51C-4811-9A22-4D0E3D7D734F}" srcId="{186B5354-D5CD-44E3-B3E1-1FA9EFFAFA09}" destId="{217090CD-96BC-4255-B6B0-C23A9A70DCE9}" srcOrd="3" destOrd="0" parTransId="{67EDE5FE-CFA8-443E-8138-5A60B0563714}" sibTransId="{68C11AC9-39A2-41CA-A057-3F0D959D0532}"/>
    <dgm:cxn modelId="{4BA6A5C7-6C0F-4750-BDB9-3A995E07CD9F}" type="presOf" srcId="{88EBBCD4-B9FF-4C88-A4DA-EB79B6985A59}" destId="{F9C6EFF1-BE8D-43C1-B120-147B338379B2}" srcOrd="0" destOrd="0" presId="urn:microsoft.com/office/officeart/2005/8/layout/cycle6"/>
    <dgm:cxn modelId="{21228315-5D2C-4458-9AC8-E12F9410459C}" type="presOf" srcId="{90D50D73-E752-45A7-98BC-612B06F178F1}" destId="{47B0DD60-02CC-4849-BED8-C4AE8B29FD02}" srcOrd="0" destOrd="0" presId="urn:microsoft.com/office/officeart/2005/8/layout/cycle6"/>
    <dgm:cxn modelId="{CE41B98A-2E0C-4E43-85EB-7E477256C0F0}" srcId="{186B5354-D5CD-44E3-B3E1-1FA9EFFAFA09}" destId="{88EBBCD4-B9FF-4C88-A4DA-EB79B6985A59}" srcOrd="0" destOrd="0" parTransId="{AA692714-1B13-4E83-95D3-6A0D2E7D1583}" sibTransId="{F0D3CDD9-5D89-43F8-95DC-EF494DD40E62}"/>
    <dgm:cxn modelId="{722F08B3-487C-40D4-B56A-84B7B7A16037}" srcId="{186B5354-D5CD-44E3-B3E1-1FA9EFFAFA09}" destId="{AF9321DD-8410-4539-8BD4-C281CCA4C336}" srcOrd="4" destOrd="0" parTransId="{41BACB16-C84E-4ED4-AC3C-EBA4A3E4C367}" sibTransId="{F8AE9B54-ADF7-45FE-9F63-AD11DF2D6517}"/>
    <dgm:cxn modelId="{071BF6C8-356F-46D9-93D4-A748F4AFAC49}" type="presOf" srcId="{D670D3A5-648A-4B5F-89EC-9C9B8AD1DB88}" destId="{A5073C26-8CBC-4514-9EE6-81D9EE42C083}" srcOrd="0" destOrd="0" presId="urn:microsoft.com/office/officeart/2005/8/layout/cycle6"/>
    <dgm:cxn modelId="{E8C2F92A-7E3D-49F2-94A6-05735AABA143}" type="presOf" srcId="{552F8B89-5233-4FAC-BA0B-2F050CDE314A}" destId="{CA4083F0-6914-48D1-A4AC-0F41872A61E9}" srcOrd="0" destOrd="0" presId="urn:microsoft.com/office/officeart/2005/8/layout/cycle6"/>
    <dgm:cxn modelId="{FE285794-E8D4-4616-BCC7-E454476B8360}" srcId="{186B5354-D5CD-44E3-B3E1-1FA9EFFAFA09}" destId="{90D50D73-E752-45A7-98BC-612B06F178F1}" srcOrd="1" destOrd="0" parTransId="{E84A47A3-211F-45A8-AB10-2926EDC671AA}" sibTransId="{1C2E3DC1-DED1-483B-9D27-CA228BE120B5}"/>
    <dgm:cxn modelId="{42B04F87-902F-4978-A165-8C136AB4D223}" type="presOf" srcId="{AF9321DD-8410-4539-8BD4-C281CCA4C336}" destId="{202509E3-C16F-4071-89FB-FC2F97D74536}" srcOrd="0" destOrd="0" presId="urn:microsoft.com/office/officeart/2005/8/layout/cycle6"/>
    <dgm:cxn modelId="{2696DDF7-D2F7-4307-9CA8-70C69797F75F}" type="presOf" srcId="{F0D3CDD9-5D89-43F8-95DC-EF494DD40E62}" destId="{1D54961D-B90A-4D1B-8D09-BBAD4AC1F9D9}" srcOrd="0" destOrd="0" presId="urn:microsoft.com/office/officeart/2005/8/layout/cycle6"/>
    <dgm:cxn modelId="{92CCF536-15AF-4032-BA05-21EF541DD0E2}" type="presOf" srcId="{68C11AC9-39A2-41CA-A057-3F0D959D0532}" destId="{A948F794-16A2-4EF2-B739-9F5B931D825B}" srcOrd="0" destOrd="0" presId="urn:microsoft.com/office/officeart/2005/8/layout/cycle6"/>
    <dgm:cxn modelId="{27342B80-131D-4F3C-AA07-D2E6F926B536}" srcId="{186B5354-D5CD-44E3-B3E1-1FA9EFFAFA09}" destId="{552F8B89-5233-4FAC-BA0B-2F050CDE314A}" srcOrd="2" destOrd="0" parTransId="{753A2476-E029-41CC-9FED-4C3D5032A784}" sibTransId="{D670D3A5-648A-4B5F-89EC-9C9B8AD1DB88}"/>
    <dgm:cxn modelId="{3CE0D2C0-408D-43BA-AADA-D7C47C29A2DA}" type="presOf" srcId="{F8AE9B54-ADF7-45FE-9F63-AD11DF2D6517}" destId="{7D55C0FE-E9F3-4DCF-AA94-B67071DECFC1}" srcOrd="0" destOrd="0" presId="urn:microsoft.com/office/officeart/2005/8/layout/cycle6"/>
    <dgm:cxn modelId="{B04E2FB1-8A84-46D5-A35D-B194B9AAB180}" type="presOf" srcId="{217090CD-96BC-4255-B6B0-C23A9A70DCE9}" destId="{BC785A4C-106B-4C3C-AAF7-9E9FCF55ABC3}" srcOrd="0" destOrd="0" presId="urn:microsoft.com/office/officeart/2005/8/layout/cycle6"/>
    <dgm:cxn modelId="{5BEB6E89-5783-481E-ACEC-F56FE9DF3A82}" type="presOf" srcId="{186B5354-D5CD-44E3-B3E1-1FA9EFFAFA09}" destId="{6B91FBE5-EE10-4E27-A019-45DC26FEC0C0}" srcOrd="0" destOrd="0" presId="urn:microsoft.com/office/officeart/2005/8/layout/cycle6"/>
    <dgm:cxn modelId="{59B3D664-A632-4702-936F-F85D950582A2}" type="presOf" srcId="{1C2E3DC1-DED1-483B-9D27-CA228BE120B5}" destId="{35CC32ED-304E-4F11-9A96-DDD09A7AC2CD}" srcOrd="0" destOrd="0" presId="urn:microsoft.com/office/officeart/2005/8/layout/cycle6"/>
    <dgm:cxn modelId="{808B5F3A-0B0C-4408-926A-C435DEDB14BB}" type="presParOf" srcId="{6B91FBE5-EE10-4E27-A019-45DC26FEC0C0}" destId="{F9C6EFF1-BE8D-43C1-B120-147B338379B2}" srcOrd="0" destOrd="0" presId="urn:microsoft.com/office/officeart/2005/8/layout/cycle6"/>
    <dgm:cxn modelId="{77F1016B-D019-447E-97D6-EABD809419B4}" type="presParOf" srcId="{6B91FBE5-EE10-4E27-A019-45DC26FEC0C0}" destId="{BD0454C1-D8C2-4B42-A641-64BCFBE6C136}" srcOrd="1" destOrd="0" presId="urn:microsoft.com/office/officeart/2005/8/layout/cycle6"/>
    <dgm:cxn modelId="{9E617D24-F210-4AC0-80BB-DEF4D2168CA6}" type="presParOf" srcId="{6B91FBE5-EE10-4E27-A019-45DC26FEC0C0}" destId="{1D54961D-B90A-4D1B-8D09-BBAD4AC1F9D9}" srcOrd="2" destOrd="0" presId="urn:microsoft.com/office/officeart/2005/8/layout/cycle6"/>
    <dgm:cxn modelId="{6898E625-F09C-4C51-B98D-50848659E150}" type="presParOf" srcId="{6B91FBE5-EE10-4E27-A019-45DC26FEC0C0}" destId="{47B0DD60-02CC-4849-BED8-C4AE8B29FD02}" srcOrd="3" destOrd="0" presId="urn:microsoft.com/office/officeart/2005/8/layout/cycle6"/>
    <dgm:cxn modelId="{DA178E9E-A92A-4EEE-B8DC-5F4C40293129}" type="presParOf" srcId="{6B91FBE5-EE10-4E27-A019-45DC26FEC0C0}" destId="{8A78C992-36E4-4486-834A-A76951516E48}" srcOrd="4" destOrd="0" presId="urn:microsoft.com/office/officeart/2005/8/layout/cycle6"/>
    <dgm:cxn modelId="{4EA21933-6419-48B1-B0B7-1787DB73AC41}" type="presParOf" srcId="{6B91FBE5-EE10-4E27-A019-45DC26FEC0C0}" destId="{35CC32ED-304E-4F11-9A96-DDD09A7AC2CD}" srcOrd="5" destOrd="0" presId="urn:microsoft.com/office/officeart/2005/8/layout/cycle6"/>
    <dgm:cxn modelId="{CC52E7F1-804B-4641-9D7B-6611290C054F}" type="presParOf" srcId="{6B91FBE5-EE10-4E27-A019-45DC26FEC0C0}" destId="{CA4083F0-6914-48D1-A4AC-0F41872A61E9}" srcOrd="6" destOrd="0" presId="urn:microsoft.com/office/officeart/2005/8/layout/cycle6"/>
    <dgm:cxn modelId="{98C434C2-2248-481C-B09D-C8366265445E}" type="presParOf" srcId="{6B91FBE5-EE10-4E27-A019-45DC26FEC0C0}" destId="{FFAACD97-5809-477B-BC59-7B88AC26AFFA}" srcOrd="7" destOrd="0" presId="urn:microsoft.com/office/officeart/2005/8/layout/cycle6"/>
    <dgm:cxn modelId="{57D5FCAE-4259-4098-875C-B61A8A2E1EC8}" type="presParOf" srcId="{6B91FBE5-EE10-4E27-A019-45DC26FEC0C0}" destId="{A5073C26-8CBC-4514-9EE6-81D9EE42C083}" srcOrd="8" destOrd="0" presId="urn:microsoft.com/office/officeart/2005/8/layout/cycle6"/>
    <dgm:cxn modelId="{F32550B5-5DE5-4543-A4D2-5144B58D8B0D}" type="presParOf" srcId="{6B91FBE5-EE10-4E27-A019-45DC26FEC0C0}" destId="{BC785A4C-106B-4C3C-AAF7-9E9FCF55ABC3}" srcOrd="9" destOrd="0" presId="urn:microsoft.com/office/officeart/2005/8/layout/cycle6"/>
    <dgm:cxn modelId="{82C61DA2-F2E4-4CBE-978D-59C124E5FCDD}" type="presParOf" srcId="{6B91FBE5-EE10-4E27-A019-45DC26FEC0C0}" destId="{32488292-BEA3-413E-8988-F36F263876A7}" srcOrd="10" destOrd="0" presId="urn:microsoft.com/office/officeart/2005/8/layout/cycle6"/>
    <dgm:cxn modelId="{D5486508-F2FE-45EE-BF8E-7AAD2CBE0CB5}" type="presParOf" srcId="{6B91FBE5-EE10-4E27-A019-45DC26FEC0C0}" destId="{A948F794-16A2-4EF2-B739-9F5B931D825B}" srcOrd="11" destOrd="0" presId="urn:microsoft.com/office/officeart/2005/8/layout/cycle6"/>
    <dgm:cxn modelId="{A16B0CD9-DAD1-49DE-8FA6-FFD49E401BF6}" type="presParOf" srcId="{6B91FBE5-EE10-4E27-A019-45DC26FEC0C0}" destId="{202509E3-C16F-4071-89FB-FC2F97D74536}" srcOrd="12" destOrd="0" presId="urn:microsoft.com/office/officeart/2005/8/layout/cycle6"/>
    <dgm:cxn modelId="{6FCE3670-1354-4BFD-8E1D-F8C49D953F04}" type="presParOf" srcId="{6B91FBE5-EE10-4E27-A019-45DC26FEC0C0}" destId="{863EA0E1-ECE0-4761-AAFB-D96D5D62EFDD}" srcOrd="13" destOrd="0" presId="urn:microsoft.com/office/officeart/2005/8/layout/cycle6"/>
    <dgm:cxn modelId="{AD00D3C2-C608-4608-928D-7D3527263F25}" type="presParOf" srcId="{6B91FBE5-EE10-4E27-A019-45DC26FEC0C0}" destId="{7D55C0FE-E9F3-4DCF-AA94-B67071DECFC1}" srcOrd="14" destOrd="0" presId="urn:microsoft.com/office/officeart/2005/8/layout/cycle6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186B5354-D5CD-44E3-B3E1-1FA9EFFAFA09}" type="doc">
      <dgm:prSet loTypeId="urn:microsoft.com/office/officeart/2005/8/layout/cycle6" loCatId="cycle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s-MX"/>
        </a:p>
      </dgm:t>
    </dgm:pt>
    <dgm:pt modelId="{88EBBCD4-B9FF-4C88-A4DA-EB79B6985A59}">
      <dgm:prSet phldrT="[Texto]"/>
      <dgm:spPr/>
      <dgm:t>
        <a:bodyPr/>
        <a:lstStyle/>
        <a:p>
          <a:endParaRPr lang="es-MX" dirty="0"/>
        </a:p>
      </dgm:t>
    </dgm:pt>
    <dgm:pt modelId="{AA692714-1B13-4E83-95D3-6A0D2E7D1583}" type="parTrans" cxnId="{CE41B98A-2E0C-4E43-85EB-7E477256C0F0}">
      <dgm:prSet/>
      <dgm:spPr/>
      <dgm:t>
        <a:bodyPr/>
        <a:lstStyle/>
        <a:p>
          <a:endParaRPr lang="es-MX"/>
        </a:p>
      </dgm:t>
    </dgm:pt>
    <dgm:pt modelId="{F0D3CDD9-5D89-43F8-95DC-EF494DD40E62}" type="sibTrans" cxnId="{CE41B98A-2E0C-4E43-85EB-7E477256C0F0}">
      <dgm:prSet/>
      <dgm:spPr/>
      <dgm:t>
        <a:bodyPr/>
        <a:lstStyle/>
        <a:p>
          <a:endParaRPr lang="es-MX"/>
        </a:p>
      </dgm:t>
    </dgm:pt>
    <dgm:pt modelId="{90D50D73-E752-45A7-98BC-612B06F178F1}">
      <dgm:prSet phldrT="[Texto]"/>
      <dgm:spPr/>
      <dgm:t>
        <a:bodyPr/>
        <a:lstStyle/>
        <a:p>
          <a:endParaRPr lang="es-MX" dirty="0"/>
        </a:p>
      </dgm:t>
    </dgm:pt>
    <dgm:pt modelId="{E84A47A3-211F-45A8-AB10-2926EDC671AA}" type="parTrans" cxnId="{FE285794-E8D4-4616-BCC7-E454476B8360}">
      <dgm:prSet/>
      <dgm:spPr/>
      <dgm:t>
        <a:bodyPr/>
        <a:lstStyle/>
        <a:p>
          <a:endParaRPr lang="es-MX"/>
        </a:p>
      </dgm:t>
    </dgm:pt>
    <dgm:pt modelId="{1C2E3DC1-DED1-483B-9D27-CA228BE120B5}" type="sibTrans" cxnId="{FE285794-E8D4-4616-BCC7-E454476B8360}">
      <dgm:prSet/>
      <dgm:spPr/>
      <dgm:t>
        <a:bodyPr/>
        <a:lstStyle/>
        <a:p>
          <a:endParaRPr lang="es-MX"/>
        </a:p>
      </dgm:t>
    </dgm:pt>
    <dgm:pt modelId="{552F8B89-5233-4FAC-BA0B-2F050CDE314A}">
      <dgm:prSet phldrT="[Texto]"/>
      <dgm:spPr/>
      <dgm:t>
        <a:bodyPr/>
        <a:lstStyle/>
        <a:p>
          <a:endParaRPr lang="es-MX" dirty="0"/>
        </a:p>
      </dgm:t>
    </dgm:pt>
    <dgm:pt modelId="{753A2476-E029-41CC-9FED-4C3D5032A784}" type="parTrans" cxnId="{27342B80-131D-4F3C-AA07-D2E6F926B536}">
      <dgm:prSet/>
      <dgm:spPr/>
      <dgm:t>
        <a:bodyPr/>
        <a:lstStyle/>
        <a:p>
          <a:endParaRPr lang="es-MX"/>
        </a:p>
      </dgm:t>
    </dgm:pt>
    <dgm:pt modelId="{D670D3A5-648A-4B5F-89EC-9C9B8AD1DB88}" type="sibTrans" cxnId="{27342B80-131D-4F3C-AA07-D2E6F926B536}">
      <dgm:prSet/>
      <dgm:spPr/>
      <dgm:t>
        <a:bodyPr/>
        <a:lstStyle/>
        <a:p>
          <a:endParaRPr lang="es-MX"/>
        </a:p>
      </dgm:t>
    </dgm:pt>
    <dgm:pt modelId="{217090CD-96BC-4255-B6B0-C23A9A70DCE9}">
      <dgm:prSet phldrT="[Texto]"/>
      <dgm:spPr/>
      <dgm:t>
        <a:bodyPr/>
        <a:lstStyle/>
        <a:p>
          <a:endParaRPr lang="es-MX" dirty="0"/>
        </a:p>
      </dgm:t>
    </dgm:pt>
    <dgm:pt modelId="{67EDE5FE-CFA8-443E-8138-5A60B0563714}" type="parTrans" cxnId="{B582F5BF-C51C-4811-9A22-4D0E3D7D734F}">
      <dgm:prSet/>
      <dgm:spPr/>
      <dgm:t>
        <a:bodyPr/>
        <a:lstStyle/>
        <a:p>
          <a:endParaRPr lang="es-MX"/>
        </a:p>
      </dgm:t>
    </dgm:pt>
    <dgm:pt modelId="{68C11AC9-39A2-41CA-A057-3F0D959D0532}" type="sibTrans" cxnId="{B582F5BF-C51C-4811-9A22-4D0E3D7D734F}">
      <dgm:prSet/>
      <dgm:spPr/>
      <dgm:t>
        <a:bodyPr/>
        <a:lstStyle/>
        <a:p>
          <a:endParaRPr lang="es-MX"/>
        </a:p>
      </dgm:t>
    </dgm:pt>
    <dgm:pt modelId="{AF9321DD-8410-4539-8BD4-C281CCA4C336}">
      <dgm:prSet phldrT="[Texto]"/>
      <dgm:spPr/>
      <dgm:t>
        <a:bodyPr/>
        <a:lstStyle/>
        <a:p>
          <a:endParaRPr lang="es-MX" dirty="0"/>
        </a:p>
      </dgm:t>
    </dgm:pt>
    <dgm:pt modelId="{41BACB16-C84E-4ED4-AC3C-EBA4A3E4C367}" type="parTrans" cxnId="{722F08B3-487C-40D4-B56A-84B7B7A16037}">
      <dgm:prSet/>
      <dgm:spPr/>
      <dgm:t>
        <a:bodyPr/>
        <a:lstStyle/>
        <a:p>
          <a:endParaRPr lang="es-MX"/>
        </a:p>
      </dgm:t>
    </dgm:pt>
    <dgm:pt modelId="{F8AE9B54-ADF7-45FE-9F63-AD11DF2D6517}" type="sibTrans" cxnId="{722F08B3-487C-40D4-B56A-84B7B7A16037}">
      <dgm:prSet/>
      <dgm:spPr/>
      <dgm:t>
        <a:bodyPr/>
        <a:lstStyle/>
        <a:p>
          <a:endParaRPr lang="es-MX"/>
        </a:p>
      </dgm:t>
    </dgm:pt>
    <dgm:pt modelId="{6B91FBE5-EE10-4E27-A019-45DC26FEC0C0}" type="pres">
      <dgm:prSet presAssocID="{186B5354-D5CD-44E3-B3E1-1FA9EFFAFA09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MX"/>
        </a:p>
      </dgm:t>
    </dgm:pt>
    <dgm:pt modelId="{F9C6EFF1-BE8D-43C1-B120-147B338379B2}" type="pres">
      <dgm:prSet presAssocID="{88EBBCD4-B9FF-4C88-A4DA-EB79B6985A59}" presName="node" presStyleLbl="node1" presStyleIdx="0" presStyleCnt="5" custScaleX="171010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BD0454C1-D8C2-4B42-A641-64BCFBE6C136}" type="pres">
      <dgm:prSet presAssocID="{88EBBCD4-B9FF-4C88-A4DA-EB79B6985A59}" presName="spNode" presStyleCnt="0"/>
      <dgm:spPr/>
    </dgm:pt>
    <dgm:pt modelId="{1D54961D-B90A-4D1B-8D09-BBAD4AC1F9D9}" type="pres">
      <dgm:prSet presAssocID="{F0D3CDD9-5D89-43F8-95DC-EF494DD40E62}" presName="sibTrans" presStyleLbl="sibTrans1D1" presStyleIdx="0" presStyleCnt="5"/>
      <dgm:spPr/>
      <dgm:t>
        <a:bodyPr/>
        <a:lstStyle/>
        <a:p>
          <a:endParaRPr lang="es-MX"/>
        </a:p>
      </dgm:t>
    </dgm:pt>
    <dgm:pt modelId="{47B0DD60-02CC-4849-BED8-C4AE8B29FD02}" type="pres">
      <dgm:prSet presAssocID="{90D50D73-E752-45A7-98BC-612B06F178F1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8A78C992-36E4-4486-834A-A76951516E48}" type="pres">
      <dgm:prSet presAssocID="{90D50D73-E752-45A7-98BC-612B06F178F1}" presName="spNode" presStyleCnt="0"/>
      <dgm:spPr/>
    </dgm:pt>
    <dgm:pt modelId="{35CC32ED-304E-4F11-9A96-DDD09A7AC2CD}" type="pres">
      <dgm:prSet presAssocID="{1C2E3DC1-DED1-483B-9D27-CA228BE120B5}" presName="sibTrans" presStyleLbl="sibTrans1D1" presStyleIdx="1" presStyleCnt="5"/>
      <dgm:spPr/>
      <dgm:t>
        <a:bodyPr/>
        <a:lstStyle/>
        <a:p>
          <a:endParaRPr lang="es-MX"/>
        </a:p>
      </dgm:t>
    </dgm:pt>
    <dgm:pt modelId="{CA4083F0-6914-48D1-A4AC-0F41872A61E9}" type="pres">
      <dgm:prSet presAssocID="{552F8B89-5233-4FAC-BA0B-2F050CDE314A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FFAACD97-5809-477B-BC59-7B88AC26AFFA}" type="pres">
      <dgm:prSet presAssocID="{552F8B89-5233-4FAC-BA0B-2F050CDE314A}" presName="spNode" presStyleCnt="0"/>
      <dgm:spPr/>
    </dgm:pt>
    <dgm:pt modelId="{A5073C26-8CBC-4514-9EE6-81D9EE42C083}" type="pres">
      <dgm:prSet presAssocID="{D670D3A5-648A-4B5F-89EC-9C9B8AD1DB88}" presName="sibTrans" presStyleLbl="sibTrans1D1" presStyleIdx="2" presStyleCnt="5"/>
      <dgm:spPr/>
      <dgm:t>
        <a:bodyPr/>
        <a:lstStyle/>
        <a:p>
          <a:endParaRPr lang="es-MX"/>
        </a:p>
      </dgm:t>
    </dgm:pt>
    <dgm:pt modelId="{BC785A4C-106B-4C3C-AAF7-9E9FCF55ABC3}" type="pres">
      <dgm:prSet presAssocID="{217090CD-96BC-4255-B6B0-C23A9A70DCE9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32488292-BEA3-413E-8988-F36F263876A7}" type="pres">
      <dgm:prSet presAssocID="{217090CD-96BC-4255-B6B0-C23A9A70DCE9}" presName="spNode" presStyleCnt="0"/>
      <dgm:spPr/>
    </dgm:pt>
    <dgm:pt modelId="{A948F794-16A2-4EF2-B739-9F5B931D825B}" type="pres">
      <dgm:prSet presAssocID="{68C11AC9-39A2-41CA-A057-3F0D959D0532}" presName="sibTrans" presStyleLbl="sibTrans1D1" presStyleIdx="3" presStyleCnt="5"/>
      <dgm:spPr/>
      <dgm:t>
        <a:bodyPr/>
        <a:lstStyle/>
        <a:p>
          <a:endParaRPr lang="es-MX"/>
        </a:p>
      </dgm:t>
    </dgm:pt>
    <dgm:pt modelId="{202509E3-C16F-4071-89FB-FC2F97D74536}" type="pres">
      <dgm:prSet presAssocID="{AF9321DD-8410-4539-8BD4-C281CCA4C336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863EA0E1-ECE0-4761-AAFB-D96D5D62EFDD}" type="pres">
      <dgm:prSet presAssocID="{AF9321DD-8410-4539-8BD4-C281CCA4C336}" presName="spNode" presStyleCnt="0"/>
      <dgm:spPr/>
    </dgm:pt>
    <dgm:pt modelId="{7D55C0FE-E9F3-4DCF-AA94-B67071DECFC1}" type="pres">
      <dgm:prSet presAssocID="{F8AE9B54-ADF7-45FE-9F63-AD11DF2D6517}" presName="sibTrans" presStyleLbl="sibTrans1D1" presStyleIdx="4" presStyleCnt="5"/>
      <dgm:spPr/>
      <dgm:t>
        <a:bodyPr/>
        <a:lstStyle/>
        <a:p>
          <a:endParaRPr lang="es-MX"/>
        </a:p>
      </dgm:t>
    </dgm:pt>
  </dgm:ptLst>
  <dgm:cxnLst>
    <dgm:cxn modelId="{89D8F365-9499-4984-9C69-FF28B054E16E}" type="presOf" srcId="{F0D3CDD9-5D89-43F8-95DC-EF494DD40E62}" destId="{1D54961D-B90A-4D1B-8D09-BBAD4AC1F9D9}" srcOrd="0" destOrd="0" presId="urn:microsoft.com/office/officeart/2005/8/layout/cycle6"/>
    <dgm:cxn modelId="{796CED6B-641F-46B3-B2AD-28ADD7E15602}" type="presOf" srcId="{1C2E3DC1-DED1-483B-9D27-CA228BE120B5}" destId="{35CC32ED-304E-4F11-9A96-DDD09A7AC2CD}" srcOrd="0" destOrd="0" presId="urn:microsoft.com/office/officeart/2005/8/layout/cycle6"/>
    <dgm:cxn modelId="{B582F5BF-C51C-4811-9A22-4D0E3D7D734F}" srcId="{186B5354-D5CD-44E3-B3E1-1FA9EFFAFA09}" destId="{217090CD-96BC-4255-B6B0-C23A9A70DCE9}" srcOrd="3" destOrd="0" parTransId="{67EDE5FE-CFA8-443E-8138-5A60B0563714}" sibTransId="{68C11AC9-39A2-41CA-A057-3F0D959D0532}"/>
    <dgm:cxn modelId="{8198CEA3-80C9-4857-BD8F-F0DE0E3024D0}" type="presOf" srcId="{AF9321DD-8410-4539-8BD4-C281CCA4C336}" destId="{202509E3-C16F-4071-89FB-FC2F97D74536}" srcOrd="0" destOrd="0" presId="urn:microsoft.com/office/officeart/2005/8/layout/cycle6"/>
    <dgm:cxn modelId="{CE41B98A-2E0C-4E43-85EB-7E477256C0F0}" srcId="{186B5354-D5CD-44E3-B3E1-1FA9EFFAFA09}" destId="{88EBBCD4-B9FF-4C88-A4DA-EB79B6985A59}" srcOrd="0" destOrd="0" parTransId="{AA692714-1B13-4E83-95D3-6A0D2E7D1583}" sibTransId="{F0D3CDD9-5D89-43F8-95DC-EF494DD40E62}"/>
    <dgm:cxn modelId="{722F08B3-487C-40D4-B56A-84B7B7A16037}" srcId="{186B5354-D5CD-44E3-B3E1-1FA9EFFAFA09}" destId="{AF9321DD-8410-4539-8BD4-C281CCA4C336}" srcOrd="4" destOrd="0" parTransId="{41BACB16-C84E-4ED4-AC3C-EBA4A3E4C367}" sibTransId="{F8AE9B54-ADF7-45FE-9F63-AD11DF2D6517}"/>
    <dgm:cxn modelId="{D5922814-B6B4-46AA-A53E-364641D438E9}" type="presOf" srcId="{F8AE9B54-ADF7-45FE-9F63-AD11DF2D6517}" destId="{7D55C0FE-E9F3-4DCF-AA94-B67071DECFC1}" srcOrd="0" destOrd="0" presId="urn:microsoft.com/office/officeart/2005/8/layout/cycle6"/>
    <dgm:cxn modelId="{FE285794-E8D4-4616-BCC7-E454476B8360}" srcId="{186B5354-D5CD-44E3-B3E1-1FA9EFFAFA09}" destId="{90D50D73-E752-45A7-98BC-612B06F178F1}" srcOrd="1" destOrd="0" parTransId="{E84A47A3-211F-45A8-AB10-2926EDC671AA}" sibTransId="{1C2E3DC1-DED1-483B-9D27-CA228BE120B5}"/>
    <dgm:cxn modelId="{2E163B16-DB86-41EC-A27D-7B050A595BB3}" type="presOf" srcId="{88EBBCD4-B9FF-4C88-A4DA-EB79B6985A59}" destId="{F9C6EFF1-BE8D-43C1-B120-147B338379B2}" srcOrd="0" destOrd="0" presId="urn:microsoft.com/office/officeart/2005/8/layout/cycle6"/>
    <dgm:cxn modelId="{FD40DB5E-2168-486E-A860-8666F699854A}" type="presOf" srcId="{552F8B89-5233-4FAC-BA0B-2F050CDE314A}" destId="{CA4083F0-6914-48D1-A4AC-0F41872A61E9}" srcOrd="0" destOrd="0" presId="urn:microsoft.com/office/officeart/2005/8/layout/cycle6"/>
    <dgm:cxn modelId="{ED4919F4-8138-4F22-8FA8-8AB331FDBD23}" type="presOf" srcId="{90D50D73-E752-45A7-98BC-612B06F178F1}" destId="{47B0DD60-02CC-4849-BED8-C4AE8B29FD02}" srcOrd="0" destOrd="0" presId="urn:microsoft.com/office/officeart/2005/8/layout/cycle6"/>
    <dgm:cxn modelId="{27342B80-131D-4F3C-AA07-D2E6F926B536}" srcId="{186B5354-D5CD-44E3-B3E1-1FA9EFFAFA09}" destId="{552F8B89-5233-4FAC-BA0B-2F050CDE314A}" srcOrd="2" destOrd="0" parTransId="{753A2476-E029-41CC-9FED-4C3D5032A784}" sibTransId="{D670D3A5-648A-4B5F-89EC-9C9B8AD1DB88}"/>
    <dgm:cxn modelId="{09E4CF6D-DF28-45BB-8E29-8FE699FFE8C0}" type="presOf" srcId="{D670D3A5-648A-4B5F-89EC-9C9B8AD1DB88}" destId="{A5073C26-8CBC-4514-9EE6-81D9EE42C083}" srcOrd="0" destOrd="0" presId="urn:microsoft.com/office/officeart/2005/8/layout/cycle6"/>
    <dgm:cxn modelId="{08190BAC-4FC0-41C1-81B2-9206E4FA0C04}" type="presOf" srcId="{68C11AC9-39A2-41CA-A057-3F0D959D0532}" destId="{A948F794-16A2-4EF2-B739-9F5B931D825B}" srcOrd="0" destOrd="0" presId="urn:microsoft.com/office/officeart/2005/8/layout/cycle6"/>
    <dgm:cxn modelId="{387AAC6B-97FF-42A2-9CFC-5F40EE4BB408}" type="presOf" srcId="{217090CD-96BC-4255-B6B0-C23A9A70DCE9}" destId="{BC785A4C-106B-4C3C-AAF7-9E9FCF55ABC3}" srcOrd="0" destOrd="0" presId="urn:microsoft.com/office/officeart/2005/8/layout/cycle6"/>
    <dgm:cxn modelId="{859D2319-1A91-4C59-82B3-5A01F480A09C}" type="presOf" srcId="{186B5354-D5CD-44E3-B3E1-1FA9EFFAFA09}" destId="{6B91FBE5-EE10-4E27-A019-45DC26FEC0C0}" srcOrd="0" destOrd="0" presId="urn:microsoft.com/office/officeart/2005/8/layout/cycle6"/>
    <dgm:cxn modelId="{3873402D-10B3-42A9-ACF4-2EDA69597900}" type="presParOf" srcId="{6B91FBE5-EE10-4E27-A019-45DC26FEC0C0}" destId="{F9C6EFF1-BE8D-43C1-B120-147B338379B2}" srcOrd="0" destOrd="0" presId="urn:microsoft.com/office/officeart/2005/8/layout/cycle6"/>
    <dgm:cxn modelId="{FFA6F8D4-FFA4-43CD-9A7E-738974A6CDE7}" type="presParOf" srcId="{6B91FBE5-EE10-4E27-A019-45DC26FEC0C0}" destId="{BD0454C1-D8C2-4B42-A641-64BCFBE6C136}" srcOrd="1" destOrd="0" presId="urn:microsoft.com/office/officeart/2005/8/layout/cycle6"/>
    <dgm:cxn modelId="{9238F9B2-09EC-4CE8-B63F-6A9E84F7CA6A}" type="presParOf" srcId="{6B91FBE5-EE10-4E27-A019-45DC26FEC0C0}" destId="{1D54961D-B90A-4D1B-8D09-BBAD4AC1F9D9}" srcOrd="2" destOrd="0" presId="urn:microsoft.com/office/officeart/2005/8/layout/cycle6"/>
    <dgm:cxn modelId="{A9031997-5865-4376-94D4-EEAFB09D36E5}" type="presParOf" srcId="{6B91FBE5-EE10-4E27-A019-45DC26FEC0C0}" destId="{47B0DD60-02CC-4849-BED8-C4AE8B29FD02}" srcOrd="3" destOrd="0" presId="urn:microsoft.com/office/officeart/2005/8/layout/cycle6"/>
    <dgm:cxn modelId="{E5817872-DD07-49AB-882B-3846BDE8EF57}" type="presParOf" srcId="{6B91FBE5-EE10-4E27-A019-45DC26FEC0C0}" destId="{8A78C992-36E4-4486-834A-A76951516E48}" srcOrd="4" destOrd="0" presId="urn:microsoft.com/office/officeart/2005/8/layout/cycle6"/>
    <dgm:cxn modelId="{968F1356-6F7A-4193-B6D1-5637B47A4B76}" type="presParOf" srcId="{6B91FBE5-EE10-4E27-A019-45DC26FEC0C0}" destId="{35CC32ED-304E-4F11-9A96-DDD09A7AC2CD}" srcOrd="5" destOrd="0" presId="urn:microsoft.com/office/officeart/2005/8/layout/cycle6"/>
    <dgm:cxn modelId="{C3E0A616-C8B1-4CFD-8338-442700752F67}" type="presParOf" srcId="{6B91FBE5-EE10-4E27-A019-45DC26FEC0C0}" destId="{CA4083F0-6914-48D1-A4AC-0F41872A61E9}" srcOrd="6" destOrd="0" presId="urn:microsoft.com/office/officeart/2005/8/layout/cycle6"/>
    <dgm:cxn modelId="{C9E70BCB-76C3-4D29-A2F9-C7324BAFBB49}" type="presParOf" srcId="{6B91FBE5-EE10-4E27-A019-45DC26FEC0C0}" destId="{FFAACD97-5809-477B-BC59-7B88AC26AFFA}" srcOrd="7" destOrd="0" presId="urn:microsoft.com/office/officeart/2005/8/layout/cycle6"/>
    <dgm:cxn modelId="{F3503D02-5B19-4111-8FB6-156379B3CA81}" type="presParOf" srcId="{6B91FBE5-EE10-4E27-A019-45DC26FEC0C0}" destId="{A5073C26-8CBC-4514-9EE6-81D9EE42C083}" srcOrd="8" destOrd="0" presId="urn:microsoft.com/office/officeart/2005/8/layout/cycle6"/>
    <dgm:cxn modelId="{819CA334-4D30-456F-8AA9-2002650108A0}" type="presParOf" srcId="{6B91FBE5-EE10-4E27-A019-45DC26FEC0C0}" destId="{BC785A4C-106B-4C3C-AAF7-9E9FCF55ABC3}" srcOrd="9" destOrd="0" presId="urn:microsoft.com/office/officeart/2005/8/layout/cycle6"/>
    <dgm:cxn modelId="{C89D682D-5016-48B3-B163-CF4D8E039B29}" type="presParOf" srcId="{6B91FBE5-EE10-4E27-A019-45DC26FEC0C0}" destId="{32488292-BEA3-413E-8988-F36F263876A7}" srcOrd="10" destOrd="0" presId="urn:microsoft.com/office/officeart/2005/8/layout/cycle6"/>
    <dgm:cxn modelId="{AC8B6AA7-3CA0-44A6-AF1A-72509668BD9E}" type="presParOf" srcId="{6B91FBE5-EE10-4E27-A019-45DC26FEC0C0}" destId="{A948F794-16A2-4EF2-B739-9F5B931D825B}" srcOrd="11" destOrd="0" presId="urn:microsoft.com/office/officeart/2005/8/layout/cycle6"/>
    <dgm:cxn modelId="{8382F145-92C2-482A-B7F8-AF212C7A773E}" type="presParOf" srcId="{6B91FBE5-EE10-4E27-A019-45DC26FEC0C0}" destId="{202509E3-C16F-4071-89FB-FC2F97D74536}" srcOrd="12" destOrd="0" presId="urn:microsoft.com/office/officeart/2005/8/layout/cycle6"/>
    <dgm:cxn modelId="{71DA63D1-0C33-4EE1-B4FC-B79F636B1E08}" type="presParOf" srcId="{6B91FBE5-EE10-4E27-A019-45DC26FEC0C0}" destId="{863EA0E1-ECE0-4761-AAFB-D96D5D62EFDD}" srcOrd="13" destOrd="0" presId="urn:microsoft.com/office/officeart/2005/8/layout/cycle6"/>
    <dgm:cxn modelId="{4501EB4A-7E40-4E6D-B0DA-4B2734C49852}" type="presParOf" srcId="{6B91FBE5-EE10-4E27-A019-45DC26FEC0C0}" destId="{7D55C0FE-E9F3-4DCF-AA94-B67071DECFC1}" srcOrd="14" destOrd="0" presId="urn:microsoft.com/office/officeart/2005/8/layout/cycle6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186B5354-D5CD-44E3-B3E1-1FA9EFFAFA09}" type="doc">
      <dgm:prSet loTypeId="urn:microsoft.com/office/officeart/2005/8/layout/cycle6" loCatId="cycle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s-MX"/>
        </a:p>
      </dgm:t>
    </dgm:pt>
    <dgm:pt modelId="{88EBBCD4-B9FF-4C88-A4DA-EB79B6985A59}">
      <dgm:prSet phldrT="[Texto]"/>
      <dgm:spPr/>
      <dgm:t>
        <a:bodyPr/>
        <a:lstStyle/>
        <a:p>
          <a:endParaRPr lang="es-MX" dirty="0"/>
        </a:p>
      </dgm:t>
    </dgm:pt>
    <dgm:pt modelId="{AA692714-1B13-4E83-95D3-6A0D2E7D1583}" type="parTrans" cxnId="{CE41B98A-2E0C-4E43-85EB-7E477256C0F0}">
      <dgm:prSet/>
      <dgm:spPr/>
      <dgm:t>
        <a:bodyPr/>
        <a:lstStyle/>
        <a:p>
          <a:endParaRPr lang="es-MX"/>
        </a:p>
      </dgm:t>
    </dgm:pt>
    <dgm:pt modelId="{F0D3CDD9-5D89-43F8-95DC-EF494DD40E62}" type="sibTrans" cxnId="{CE41B98A-2E0C-4E43-85EB-7E477256C0F0}">
      <dgm:prSet/>
      <dgm:spPr/>
      <dgm:t>
        <a:bodyPr/>
        <a:lstStyle/>
        <a:p>
          <a:endParaRPr lang="es-MX"/>
        </a:p>
      </dgm:t>
    </dgm:pt>
    <dgm:pt modelId="{90D50D73-E752-45A7-98BC-612B06F178F1}">
      <dgm:prSet phldrT="[Texto]"/>
      <dgm:spPr/>
      <dgm:t>
        <a:bodyPr/>
        <a:lstStyle/>
        <a:p>
          <a:endParaRPr lang="es-MX" dirty="0"/>
        </a:p>
      </dgm:t>
    </dgm:pt>
    <dgm:pt modelId="{E84A47A3-211F-45A8-AB10-2926EDC671AA}" type="parTrans" cxnId="{FE285794-E8D4-4616-BCC7-E454476B8360}">
      <dgm:prSet/>
      <dgm:spPr/>
      <dgm:t>
        <a:bodyPr/>
        <a:lstStyle/>
        <a:p>
          <a:endParaRPr lang="es-MX"/>
        </a:p>
      </dgm:t>
    </dgm:pt>
    <dgm:pt modelId="{1C2E3DC1-DED1-483B-9D27-CA228BE120B5}" type="sibTrans" cxnId="{FE285794-E8D4-4616-BCC7-E454476B8360}">
      <dgm:prSet/>
      <dgm:spPr/>
      <dgm:t>
        <a:bodyPr/>
        <a:lstStyle/>
        <a:p>
          <a:endParaRPr lang="es-MX"/>
        </a:p>
      </dgm:t>
    </dgm:pt>
    <dgm:pt modelId="{552F8B89-5233-4FAC-BA0B-2F050CDE314A}">
      <dgm:prSet phldrT="[Texto]"/>
      <dgm:spPr/>
      <dgm:t>
        <a:bodyPr/>
        <a:lstStyle/>
        <a:p>
          <a:endParaRPr lang="es-MX" dirty="0"/>
        </a:p>
      </dgm:t>
    </dgm:pt>
    <dgm:pt modelId="{753A2476-E029-41CC-9FED-4C3D5032A784}" type="parTrans" cxnId="{27342B80-131D-4F3C-AA07-D2E6F926B536}">
      <dgm:prSet/>
      <dgm:spPr/>
      <dgm:t>
        <a:bodyPr/>
        <a:lstStyle/>
        <a:p>
          <a:endParaRPr lang="es-MX"/>
        </a:p>
      </dgm:t>
    </dgm:pt>
    <dgm:pt modelId="{D670D3A5-648A-4B5F-89EC-9C9B8AD1DB88}" type="sibTrans" cxnId="{27342B80-131D-4F3C-AA07-D2E6F926B536}">
      <dgm:prSet/>
      <dgm:spPr/>
      <dgm:t>
        <a:bodyPr/>
        <a:lstStyle/>
        <a:p>
          <a:endParaRPr lang="es-MX"/>
        </a:p>
      </dgm:t>
    </dgm:pt>
    <dgm:pt modelId="{217090CD-96BC-4255-B6B0-C23A9A70DCE9}">
      <dgm:prSet phldrT="[Texto]"/>
      <dgm:spPr/>
      <dgm:t>
        <a:bodyPr/>
        <a:lstStyle/>
        <a:p>
          <a:endParaRPr lang="es-MX" dirty="0"/>
        </a:p>
      </dgm:t>
    </dgm:pt>
    <dgm:pt modelId="{67EDE5FE-CFA8-443E-8138-5A60B0563714}" type="parTrans" cxnId="{B582F5BF-C51C-4811-9A22-4D0E3D7D734F}">
      <dgm:prSet/>
      <dgm:spPr/>
      <dgm:t>
        <a:bodyPr/>
        <a:lstStyle/>
        <a:p>
          <a:endParaRPr lang="es-MX"/>
        </a:p>
      </dgm:t>
    </dgm:pt>
    <dgm:pt modelId="{68C11AC9-39A2-41CA-A057-3F0D959D0532}" type="sibTrans" cxnId="{B582F5BF-C51C-4811-9A22-4D0E3D7D734F}">
      <dgm:prSet/>
      <dgm:spPr/>
      <dgm:t>
        <a:bodyPr/>
        <a:lstStyle/>
        <a:p>
          <a:endParaRPr lang="es-MX"/>
        </a:p>
      </dgm:t>
    </dgm:pt>
    <dgm:pt modelId="{AF9321DD-8410-4539-8BD4-C281CCA4C336}">
      <dgm:prSet phldrT="[Texto]"/>
      <dgm:spPr/>
      <dgm:t>
        <a:bodyPr/>
        <a:lstStyle/>
        <a:p>
          <a:endParaRPr lang="es-MX" dirty="0"/>
        </a:p>
      </dgm:t>
    </dgm:pt>
    <dgm:pt modelId="{41BACB16-C84E-4ED4-AC3C-EBA4A3E4C367}" type="parTrans" cxnId="{722F08B3-487C-40D4-B56A-84B7B7A16037}">
      <dgm:prSet/>
      <dgm:spPr/>
      <dgm:t>
        <a:bodyPr/>
        <a:lstStyle/>
        <a:p>
          <a:endParaRPr lang="es-MX"/>
        </a:p>
      </dgm:t>
    </dgm:pt>
    <dgm:pt modelId="{F8AE9B54-ADF7-45FE-9F63-AD11DF2D6517}" type="sibTrans" cxnId="{722F08B3-487C-40D4-B56A-84B7B7A16037}">
      <dgm:prSet/>
      <dgm:spPr/>
      <dgm:t>
        <a:bodyPr/>
        <a:lstStyle/>
        <a:p>
          <a:endParaRPr lang="es-MX"/>
        </a:p>
      </dgm:t>
    </dgm:pt>
    <dgm:pt modelId="{6B91FBE5-EE10-4E27-A019-45DC26FEC0C0}" type="pres">
      <dgm:prSet presAssocID="{186B5354-D5CD-44E3-B3E1-1FA9EFFAFA09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MX"/>
        </a:p>
      </dgm:t>
    </dgm:pt>
    <dgm:pt modelId="{F9C6EFF1-BE8D-43C1-B120-147B338379B2}" type="pres">
      <dgm:prSet presAssocID="{88EBBCD4-B9FF-4C88-A4DA-EB79B6985A59}" presName="node" presStyleLbl="node1" presStyleIdx="0" presStyleCnt="5" custScaleX="171010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BD0454C1-D8C2-4B42-A641-64BCFBE6C136}" type="pres">
      <dgm:prSet presAssocID="{88EBBCD4-B9FF-4C88-A4DA-EB79B6985A59}" presName="spNode" presStyleCnt="0"/>
      <dgm:spPr/>
    </dgm:pt>
    <dgm:pt modelId="{1D54961D-B90A-4D1B-8D09-BBAD4AC1F9D9}" type="pres">
      <dgm:prSet presAssocID="{F0D3CDD9-5D89-43F8-95DC-EF494DD40E62}" presName="sibTrans" presStyleLbl="sibTrans1D1" presStyleIdx="0" presStyleCnt="5"/>
      <dgm:spPr/>
      <dgm:t>
        <a:bodyPr/>
        <a:lstStyle/>
        <a:p>
          <a:endParaRPr lang="es-MX"/>
        </a:p>
      </dgm:t>
    </dgm:pt>
    <dgm:pt modelId="{47B0DD60-02CC-4849-BED8-C4AE8B29FD02}" type="pres">
      <dgm:prSet presAssocID="{90D50D73-E752-45A7-98BC-612B06F178F1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8A78C992-36E4-4486-834A-A76951516E48}" type="pres">
      <dgm:prSet presAssocID="{90D50D73-E752-45A7-98BC-612B06F178F1}" presName="spNode" presStyleCnt="0"/>
      <dgm:spPr/>
    </dgm:pt>
    <dgm:pt modelId="{35CC32ED-304E-4F11-9A96-DDD09A7AC2CD}" type="pres">
      <dgm:prSet presAssocID="{1C2E3DC1-DED1-483B-9D27-CA228BE120B5}" presName="sibTrans" presStyleLbl="sibTrans1D1" presStyleIdx="1" presStyleCnt="5"/>
      <dgm:spPr/>
      <dgm:t>
        <a:bodyPr/>
        <a:lstStyle/>
        <a:p>
          <a:endParaRPr lang="es-MX"/>
        </a:p>
      </dgm:t>
    </dgm:pt>
    <dgm:pt modelId="{CA4083F0-6914-48D1-A4AC-0F41872A61E9}" type="pres">
      <dgm:prSet presAssocID="{552F8B89-5233-4FAC-BA0B-2F050CDE314A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FFAACD97-5809-477B-BC59-7B88AC26AFFA}" type="pres">
      <dgm:prSet presAssocID="{552F8B89-5233-4FAC-BA0B-2F050CDE314A}" presName="spNode" presStyleCnt="0"/>
      <dgm:spPr/>
    </dgm:pt>
    <dgm:pt modelId="{A5073C26-8CBC-4514-9EE6-81D9EE42C083}" type="pres">
      <dgm:prSet presAssocID="{D670D3A5-648A-4B5F-89EC-9C9B8AD1DB88}" presName="sibTrans" presStyleLbl="sibTrans1D1" presStyleIdx="2" presStyleCnt="5"/>
      <dgm:spPr/>
      <dgm:t>
        <a:bodyPr/>
        <a:lstStyle/>
        <a:p>
          <a:endParaRPr lang="es-MX"/>
        </a:p>
      </dgm:t>
    </dgm:pt>
    <dgm:pt modelId="{BC785A4C-106B-4C3C-AAF7-9E9FCF55ABC3}" type="pres">
      <dgm:prSet presAssocID="{217090CD-96BC-4255-B6B0-C23A9A70DCE9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32488292-BEA3-413E-8988-F36F263876A7}" type="pres">
      <dgm:prSet presAssocID="{217090CD-96BC-4255-B6B0-C23A9A70DCE9}" presName="spNode" presStyleCnt="0"/>
      <dgm:spPr/>
    </dgm:pt>
    <dgm:pt modelId="{A948F794-16A2-4EF2-B739-9F5B931D825B}" type="pres">
      <dgm:prSet presAssocID="{68C11AC9-39A2-41CA-A057-3F0D959D0532}" presName="sibTrans" presStyleLbl="sibTrans1D1" presStyleIdx="3" presStyleCnt="5"/>
      <dgm:spPr/>
      <dgm:t>
        <a:bodyPr/>
        <a:lstStyle/>
        <a:p>
          <a:endParaRPr lang="es-MX"/>
        </a:p>
      </dgm:t>
    </dgm:pt>
    <dgm:pt modelId="{202509E3-C16F-4071-89FB-FC2F97D74536}" type="pres">
      <dgm:prSet presAssocID="{AF9321DD-8410-4539-8BD4-C281CCA4C336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863EA0E1-ECE0-4761-AAFB-D96D5D62EFDD}" type="pres">
      <dgm:prSet presAssocID="{AF9321DD-8410-4539-8BD4-C281CCA4C336}" presName="spNode" presStyleCnt="0"/>
      <dgm:spPr/>
    </dgm:pt>
    <dgm:pt modelId="{7D55C0FE-E9F3-4DCF-AA94-B67071DECFC1}" type="pres">
      <dgm:prSet presAssocID="{F8AE9B54-ADF7-45FE-9F63-AD11DF2D6517}" presName="sibTrans" presStyleLbl="sibTrans1D1" presStyleIdx="4" presStyleCnt="5"/>
      <dgm:spPr/>
      <dgm:t>
        <a:bodyPr/>
        <a:lstStyle/>
        <a:p>
          <a:endParaRPr lang="es-MX"/>
        </a:p>
      </dgm:t>
    </dgm:pt>
  </dgm:ptLst>
  <dgm:cxnLst>
    <dgm:cxn modelId="{B582F5BF-C51C-4811-9A22-4D0E3D7D734F}" srcId="{186B5354-D5CD-44E3-B3E1-1FA9EFFAFA09}" destId="{217090CD-96BC-4255-B6B0-C23A9A70DCE9}" srcOrd="3" destOrd="0" parTransId="{67EDE5FE-CFA8-443E-8138-5A60B0563714}" sibTransId="{68C11AC9-39A2-41CA-A057-3F0D959D0532}"/>
    <dgm:cxn modelId="{6FD34A58-9179-4351-BF85-8C36481BFA18}" type="presOf" srcId="{AF9321DD-8410-4539-8BD4-C281CCA4C336}" destId="{202509E3-C16F-4071-89FB-FC2F97D74536}" srcOrd="0" destOrd="0" presId="urn:microsoft.com/office/officeart/2005/8/layout/cycle6"/>
    <dgm:cxn modelId="{820902CD-D72C-483A-876E-4211ED19D653}" type="presOf" srcId="{D670D3A5-648A-4B5F-89EC-9C9B8AD1DB88}" destId="{A5073C26-8CBC-4514-9EE6-81D9EE42C083}" srcOrd="0" destOrd="0" presId="urn:microsoft.com/office/officeart/2005/8/layout/cycle6"/>
    <dgm:cxn modelId="{7723DA64-40DF-454F-AC89-907EFA537294}" type="presOf" srcId="{F0D3CDD9-5D89-43F8-95DC-EF494DD40E62}" destId="{1D54961D-B90A-4D1B-8D09-BBAD4AC1F9D9}" srcOrd="0" destOrd="0" presId="urn:microsoft.com/office/officeart/2005/8/layout/cycle6"/>
    <dgm:cxn modelId="{CE41B98A-2E0C-4E43-85EB-7E477256C0F0}" srcId="{186B5354-D5CD-44E3-B3E1-1FA9EFFAFA09}" destId="{88EBBCD4-B9FF-4C88-A4DA-EB79B6985A59}" srcOrd="0" destOrd="0" parTransId="{AA692714-1B13-4E83-95D3-6A0D2E7D1583}" sibTransId="{F0D3CDD9-5D89-43F8-95DC-EF494DD40E62}"/>
    <dgm:cxn modelId="{20E0289D-8568-4F90-B19C-F59A80E0476B}" type="presOf" srcId="{186B5354-D5CD-44E3-B3E1-1FA9EFFAFA09}" destId="{6B91FBE5-EE10-4E27-A019-45DC26FEC0C0}" srcOrd="0" destOrd="0" presId="urn:microsoft.com/office/officeart/2005/8/layout/cycle6"/>
    <dgm:cxn modelId="{722F08B3-487C-40D4-B56A-84B7B7A16037}" srcId="{186B5354-D5CD-44E3-B3E1-1FA9EFFAFA09}" destId="{AF9321DD-8410-4539-8BD4-C281CCA4C336}" srcOrd="4" destOrd="0" parTransId="{41BACB16-C84E-4ED4-AC3C-EBA4A3E4C367}" sibTransId="{F8AE9B54-ADF7-45FE-9F63-AD11DF2D6517}"/>
    <dgm:cxn modelId="{1A2C0D9E-A7E6-4E6B-8329-153415E9C461}" type="presOf" srcId="{552F8B89-5233-4FAC-BA0B-2F050CDE314A}" destId="{CA4083F0-6914-48D1-A4AC-0F41872A61E9}" srcOrd="0" destOrd="0" presId="urn:microsoft.com/office/officeart/2005/8/layout/cycle6"/>
    <dgm:cxn modelId="{FE285794-E8D4-4616-BCC7-E454476B8360}" srcId="{186B5354-D5CD-44E3-B3E1-1FA9EFFAFA09}" destId="{90D50D73-E752-45A7-98BC-612B06F178F1}" srcOrd="1" destOrd="0" parTransId="{E84A47A3-211F-45A8-AB10-2926EDC671AA}" sibTransId="{1C2E3DC1-DED1-483B-9D27-CA228BE120B5}"/>
    <dgm:cxn modelId="{27342B80-131D-4F3C-AA07-D2E6F926B536}" srcId="{186B5354-D5CD-44E3-B3E1-1FA9EFFAFA09}" destId="{552F8B89-5233-4FAC-BA0B-2F050CDE314A}" srcOrd="2" destOrd="0" parTransId="{753A2476-E029-41CC-9FED-4C3D5032A784}" sibTransId="{D670D3A5-648A-4B5F-89EC-9C9B8AD1DB88}"/>
    <dgm:cxn modelId="{2B0C617C-A626-4EF1-BC78-E2E97C3933CC}" type="presOf" srcId="{F8AE9B54-ADF7-45FE-9F63-AD11DF2D6517}" destId="{7D55C0FE-E9F3-4DCF-AA94-B67071DECFC1}" srcOrd="0" destOrd="0" presId="urn:microsoft.com/office/officeart/2005/8/layout/cycle6"/>
    <dgm:cxn modelId="{35640DA7-0183-45D1-9A7E-503A099D2BC8}" type="presOf" srcId="{88EBBCD4-B9FF-4C88-A4DA-EB79B6985A59}" destId="{F9C6EFF1-BE8D-43C1-B120-147B338379B2}" srcOrd="0" destOrd="0" presId="urn:microsoft.com/office/officeart/2005/8/layout/cycle6"/>
    <dgm:cxn modelId="{286A862C-022C-40CC-A9EE-2A51E858A7EA}" type="presOf" srcId="{1C2E3DC1-DED1-483B-9D27-CA228BE120B5}" destId="{35CC32ED-304E-4F11-9A96-DDD09A7AC2CD}" srcOrd="0" destOrd="0" presId="urn:microsoft.com/office/officeart/2005/8/layout/cycle6"/>
    <dgm:cxn modelId="{058E5A1C-136C-4198-A7DB-26C553BCEE0D}" type="presOf" srcId="{90D50D73-E752-45A7-98BC-612B06F178F1}" destId="{47B0DD60-02CC-4849-BED8-C4AE8B29FD02}" srcOrd="0" destOrd="0" presId="urn:microsoft.com/office/officeart/2005/8/layout/cycle6"/>
    <dgm:cxn modelId="{83B820D7-FA54-4116-A6F7-31ED180D8086}" type="presOf" srcId="{217090CD-96BC-4255-B6B0-C23A9A70DCE9}" destId="{BC785A4C-106B-4C3C-AAF7-9E9FCF55ABC3}" srcOrd="0" destOrd="0" presId="urn:microsoft.com/office/officeart/2005/8/layout/cycle6"/>
    <dgm:cxn modelId="{205246B4-333B-496F-9F3C-8352CDF549DE}" type="presOf" srcId="{68C11AC9-39A2-41CA-A057-3F0D959D0532}" destId="{A948F794-16A2-4EF2-B739-9F5B931D825B}" srcOrd="0" destOrd="0" presId="urn:microsoft.com/office/officeart/2005/8/layout/cycle6"/>
    <dgm:cxn modelId="{85F65BB2-7C47-41F3-A9F0-05B25CE1334B}" type="presParOf" srcId="{6B91FBE5-EE10-4E27-A019-45DC26FEC0C0}" destId="{F9C6EFF1-BE8D-43C1-B120-147B338379B2}" srcOrd="0" destOrd="0" presId="urn:microsoft.com/office/officeart/2005/8/layout/cycle6"/>
    <dgm:cxn modelId="{5F78D785-733F-43F3-864C-E80DF2D157BA}" type="presParOf" srcId="{6B91FBE5-EE10-4E27-A019-45DC26FEC0C0}" destId="{BD0454C1-D8C2-4B42-A641-64BCFBE6C136}" srcOrd="1" destOrd="0" presId="urn:microsoft.com/office/officeart/2005/8/layout/cycle6"/>
    <dgm:cxn modelId="{B805807E-9C60-4F86-8931-8F37510678A5}" type="presParOf" srcId="{6B91FBE5-EE10-4E27-A019-45DC26FEC0C0}" destId="{1D54961D-B90A-4D1B-8D09-BBAD4AC1F9D9}" srcOrd="2" destOrd="0" presId="urn:microsoft.com/office/officeart/2005/8/layout/cycle6"/>
    <dgm:cxn modelId="{FF6CCDC3-EA86-492B-994F-1C5F353919B9}" type="presParOf" srcId="{6B91FBE5-EE10-4E27-A019-45DC26FEC0C0}" destId="{47B0DD60-02CC-4849-BED8-C4AE8B29FD02}" srcOrd="3" destOrd="0" presId="urn:microsoft.com/office/officeart/2005/8/layout/cycle6"/>
    <dgm:cxn modelId="{A7D02A2F-107B-4CE8-8919-6C2C5E503111}" type="presParOf" srcId="{6B91FBE5-EE10-4E27-A019-45DC26FEC0C0}" destId="{8A78C992-36E4-4486-834A-A76951516E48}" srcOrd="4" destOrd="0" presId="urn:microsoft.com/office/officeart/2005/8/layout/cycle6"/>
    <dgm:cxn modelId="{90E61A0A-BDF6-4EAD-B124-630287645C66}" type="presParOf" srcId="{6B91FBE5-EE10-4E27-A019-45DC26FEC0C0}" destId="{35CC32ED-304E-4F11-9A96-DDD09A7AC2CD}" srcOrd="5" destOrd="0" presId="urn:microsoft.com/office/officeart/2005/8/layout/cycle6"/>
    <dgm:cxn modelId="{0BA535F5-4B8A-4849-9628-5A0D897C6C0F}" type="presParOf" srcId="{6B91FBE5-EE10-4E27-A019-45DC26FEC0C0}" destId="{CA4083F0-6914-48D1-A4AC-0F41872A61E9}" srcOrd="6" destOrd="0" presId="urn:microsoft.com/office/officeart/2005/8/layout/cycle6"/>
    <dgm:cxn modelId="{19749F02-B774-4585-BBD7-BEBEE1607D84}" type="presParOf" srcId="{6B91FBE5-EE10-4E27-A019-45DC26FEC0C0}" destId="{FFAACD97-5809-477B-BC59-7B88AC26AFFA}" srcOrd="7" destOrd="0" presId="urn:microsoft.com/office/officeart/2005/8/layout/cycle6"/>
    <dgm:cxn modelId="{2F6CC2D7-BED8-4833-88DE-81D344DC1C27}" type="presParOf" srcId="{6B91FBE5-EE10-4E27-A019-45DC26FEC0C0}" destId="{A5073C26-8CBC-4514-9EE6-81D9EE42C083}" srcOrd="8" destOrd="0" presId="urn:microsoft.com/office/officeart/2005/8/layout/cycle6"/>
    <dgm:cxn modelId="{F5F8E32F-A69F-4625-91C3-C9C49558CE8F}" type="presParOf" srcId="{6B91FBE5-EE10-4E27-A019-45DC26FEC0C0}" destId="{BC785A4C-106B-4C3C-AAF7-9E9FCF55ABC3}" srcOrd="9" destOrd="0" presId="urn:microsoft.com/office/officeart/2005/8/layout/cycle6"/>
    <dgm:cxn modelId="{BD42428E-5E75-440E-88E5-832B378062D9}" type="presParOf" srcId="{6B91FBE5-EE10-4E27-A019-45DC26FEC0C0}" destId="{32488292-BEA3-413E-8988-F36F263876A7}" srcOrd="10" destOrd="0" presId="urn:microsoft.com/office/officeart/2005/8/layout/cycle6"/>
    <dgm:cxn modelId="{36A6AD92-77F9-4811-9427-2E99DDA15B3F}" type="presParOf" srcId="{6B91FBE5-EE10-4E27-A019-45DC26FEC0C0}" destId="{A948F794-16A2-4EF2-B739-9F5B931D825B}" srcOrd="11" destOrd="0" presId="urn:microsoft.com/office/officeart/2005/8/layout/cycle6"/>
    <dgm:cxn modelId="{97721061-6F2A-4B1C-A1E0-92C3C428F9D2}" type="presParOf" srcId="{6B91FBE5-EE10-4E27-A019-45DC26FEC0C0}" destId="{202509E3-C16F-4071-89FB-FC2F97D74536}" srcOrd="12" destOrd="0" presId="urn:microsoft.com/office/officeart/2005/8/layout/cycle6"/>
    <dgm:cxn modelId="{A990EFC7-2D7E-4467-9496-DEE5E0BC4ADB}" type="presParOf" srcId="{6B91FBE5-EE10-4E27-A019-45DC26FEC0C0}" destId="{863EA0E1-ECE0-4761-AAFB-D96D5D62EFDD}" srcOrd="13" destOrd="0" presId="urn:microsoft.com/office/officeart/2005/8/layout/cycle6"/>
    <dgm:cxn modelId="{AFA492A6-584F-44A2-A7F3-2DC13F677778}" type="presParOf" srcId="{6B91FBE5-EE10-4E27-A019-45DC26FEC0C0}" destId="{7D55C0FE-E9F3-4DCF-AA94-B67071DECFC1}" srcOrd="14" destOrd="0" presId="urn:microsoft.com/office/officeart/2005/8/layout/cycle6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186B5354-D5CD-44E3-B3E1-1FA9EFFAFA09}" type="doc">
      <dgm:prSet loTypeId="urn:microsoft.com/office/officeart/2005/8/layout/cycle6" loCatId="cycle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s-MX"/>
        </a:p>
      </dgm:t>
    </dgm:pt>
    <dgm:pt modelId="{88EBBCD4-B9FF-4C88-A4DA-EB79B6985A59}">
      <dgm:prSet phldrT="[Texto]"/>
      <dgm:spPr/>
      <dgm:t>
        <a:bodyPr/>
        <a:lstStyle/>
        <a:p>
          <a:endParaRPr lang="es-MX" dirty="0"/>
        </a:p>
      </dgm:t>
    </dgm:pt>
    <dgm:pt modelId="{AA692714-1B13-4E83-95D3-6A0D2E7D1583}" type="parTrans" cxnId="{CE41B98A-2E0C-4E43-85EB-7E477256C0F0}">
      <dgm:prSet/>
      <dgm:spPr/>
      <dgm:t>
        <a:bodyPr/>
        <a:lstStyle/>
        <a:p>
          <a:endParaRPr lang="es-MX"/>
        </a:p>
      </dgm:t>
    </dgm:pt>
    <dgm:pt modelId="{F0D3CDD9-5D89-43F8-95DC-EF494DD40E62}" type="sibTrans" cxnId="{CE41B98A-2E0C-4E43-85EB-7E477256C0F0}">
      <dgm:prSet/>
      <dgm:spPr/>
      <dgm:t>
        <a:bodyPr/>
        <a:lstStyle/>
        <a:p>
          <a:endParaRPr lang="es-MX"/>
        </a:p>
      </dgm:t>
    </dgm:pt>
    <dgm:pt modelId="{90D50D73-E752-45A7-98BC-612B06F178F1}">
      <dgm:prSet phldrT="[Texto]"/>
      <dgm:spPr/>
      <dgm:t>
        <a:bodyPr/>
        <a:lstStyle/>
        <a:p>
          <a:endParaRPr lang="es-MX" dirty="0"/>
        </a:p>
      </dgm:t>
    </dgm:pt>
    <dgm:pt modelId="{E84A47A3-211F-45A8-AB10-2926EDC671AA}" type="parTrans" cxnId="{FE285794-E8D4-4616-BCC7-E454476B8360}">
      <dgm:prSet/>
      <dgm:spPr/>
      <dgm:t>
        <a:bodyPr/>
        <a:lstStyle/>
        <a:p>
          <a:endParaRPr lang="es-MX"/>
        </a:p>
      </dgm:t>
    </dgm:pt>
    <dgm:pt modelId="{1C2E3DC1-DED1-483B-9D27-CA228BE120B5}" type="sibTrans" cxnId="{FE285794-E8D4-4616-BCC7-E454476B8360}">
      <dgm:prSet/>
      <dgm:spPr/>
      <dgm:t>
        <a:bodyPr/>
        <a:lstStyle/>
        <a:p>
          <a:endParaRPr lang="es-MX"/>
        </a:p>
      </dgm:t>
    </dgm:pt>
    <dgm:pt modelId="{552F8B89-5233-4FAC-BA0B-2F050CDE314A}">
      <dgm:prSet phldrT="[Texto]"/>
      <dgm:spPr/>
      <dgm:t>
        <a:bodyPr/>
        <a:lstStyle/>
        <a:p>
          <a:endParaRPr lang="es-MX" dirty="0"/>
        </a:p>
      </dgm:t>
    </dgm:pt>
    <dgm:pt modelId="{753A2476-E029-41CC-9FED-4C3D5032A784}" type="parTrans" cxnId="{27342B80-131D-4F3C-AA07-D2E6F926B536}">
      <dgm:prSet/>
      <dgm:spPr/>
      <dgm:t>
        <a:bodyPr/>
        <a:lstStyle/>
        <a:p>
          <a:endParaRPr lang="es-MX"/>
        </a:p>
      </dgm:t>
    </dgm:pt>
    <dgm:pt modelId="{D670D3A5-648A-4B5F-89EC-9C9B8AD1DB88}" type="sibTrans" cxnId="{27342B80-131D-4F3C-AA07-D2E6F926B536}">
      <dgm:prSet/>
      <dgm:spPr/>
      <dgm:t>
        <a:bodyPr/>
        <a:lstStyle/>
        <a:p>
          <a:endParaRPr lang="es-MX"/>
        </a:p>
      </dgm:t>
    </dgm:pt>
    <dgm:pt modelId="{217090CD-96BC-4255-B6B0-C23A9A70DCE9}">
      <dgm:prSet phldrT="[Texto]"/>
      <dgm:spPr/>
      <dgm:t>
        <a:bodyPr/>
        <a:lstStyle/>
        <a:p>
          <a:endParaRPr lang="es-MX" dirty="0"/>
        </a:p>
      </dgm:t>
    </dgm:pt>
    <dgm:pt modelId="{67EDE5FE-CFA8-443E-8138-5A60B0563714}" type="parTrans" cxnId="{B582F5BF-C51C-4811-9A22-4D0E3D7D734F}">
      <dgm:prSet/>
      <dgm:spPr/>
      <dgm:t>
        <a:bodyPr/>
        <a:lstStyle/>
        <a:p>
          <a:endParaRPr lang="es-MX"/>
        </a:p>
      </dgm:t>
    </dgm:pt>
    <dgm:pt modelId="{68C11AC9-39A2-41CA-A057-3F0D959D0532}" type="sibTrans" cxnId="{B582F5BF-C51C-4811-9A22-4D0E3D7D734F}">
      <dgm:prSet/>
      <dgm:spPr/>
      <dgm:t>
        <a:bodyPr/>
        <a:lstStyle/>
        <a:p>
          <a:endParaRPr lang="es-MX"/>
        </a:p>
      </dgm:t>
    </dgm:pt>
    <dgm:pt modelId="{AF9321DD-8410-4539-8BD4-C281CCA4C336}">
      <dgm:prSet phldrT="[Texto]"/>
      <dgm:spPr/>
      <dgm:t>
        <a:bodyPr/>
        <a:lstStyle/>
        <a:p>
          <a:endParaRPr lang="es-MX" dirty="0"/>
        </a:p>
      </dgm:t>
    </dgm:pt>
    <dgm:pt modelId="{41BACB16-C84E-4ED4-AC3C-EBA4A3E4C367}" type="parTrans" cxnId="{722F08B3-487C-40D4-B56A-84B7B7A16037}">
      <dgm:prSet/>
      <dgm:spPr/>
      <dgm:t>
        <a:bodyPr/>
        <a:lstStyle/>
        <a:p>
          <a:endParaRPr lang="es-MX"/>
        </a:p>
      </dgm:t>
    </dgm:pt>
    <dgm:pt modelId="{F8AE9B54-ADF7-45FE-9F63-AD11DF2D6517}" type="sibTrans" cxnId="{722F08B3-487C-40D4-B56A-84B7B7A16037}">
      <dgm:prSet/>
      <dgm:spPr/>
      <dgm:t>
        <a:bodyPr/>
        <a:lstStyle/>
        <a:p>
          <a:endParaRPr lang="es-MX"/>
        </a:p>
      </dgm:t>
    </dgm:pt>
    <dgm:pt modelId="{6B91FBE5-EE10-4E27-A019-45DC26FEC0C0}" type="pres">
      <dgm:prSet presAssocID="{186B5354-D5CD-44E3-B3E1-1FA9EFFAFA09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MX"/>
        </a:p>
      </dgm:t>
    </dgm:pt>
    <dgm:pt modelId="{F9C6EFF1-BE8D-43C1-B120-147B338379B2}" type="pres">
      <dgm:prSet presAssocID="{88EBBCD4-B9FF-4C88-A4DA-EB79B6985A59}" presName="node" presStyleLbl="node1" presStyleIdx="0" presStyleCnt="5" custScaleX="106411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BD0454C1-D8C2-4B42-A641-64BCFBE6C136}" type="pres">
      <dgm:prSet presAssocID="{88EBBCD4-B9FF-4C88-A4DA-EB79B6985A59}" presName="spNode" presStyleCnt="0"/>
      <dgm:spPr/>
    </dgm:pt>
    <dgm:pt modelId="{1D54961D-B90A-4D1B-8D09-BBAD4AC1F9D9}" type="pres">
      <dgm:prSet presAssocID="{F0D3CDD9-5D89-43F8-95DC-EF494DD40E62}" presName="sibTrans" presStyleLbl="sibTrans1D1" presStyleIdx="0" presStyleCnt="5"/>
      <dgm:spPr/>
      <dgm:t>
        <a:bodyPr/>
        <a:lstStyle/>
        <a:p>
          <a:endParaRPr lang="es-MX"/>
        </a:p>
      </dgm:t>
    </dgm:pt>
    <dgm:pt modelId="{47B0DD60-02CC-4849-BED8-C4AE8B29FD02}" type="pres">
      <dgm:prSet presAssocID="{90D50D73-E752-45A7-98BC-612B06F178F1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8A78C992-36E4-4486-834A-A76951516E48}" type="pres">
      <dgm:prSet presAssocID="{90D50D73-E752-45A7-98BC-612B06F178F1}" presName="spNode" presStyleCnt="0"/>
      <dgm:spPr/>
    </dgm:pt>
    <dgm:pt modelId="{35CC32ED-304E-4F11-9A96-DDD09A7AC2CD}" type="pres">
      <dgm:prSet presAssocID="{1C2E3DC1-DED1-483B-9D27-CA228BE120B5}" presName="sibTrans" presStyleLbl="sibTrans1D1" presStyleIdx="1" presStyleCnt="5"/>
      <dgm:spPr/>
      <dgm:t>
        <a:bodyPr/>
        <a:lstStyle/>
        <a:p>
          <a:endParaRPr lang="es-MX"/>
        </a:p>
      </dgm:t>
    </dgm:pt>
    <dgm:pt modelId="{CA4083F0-6914-48D1-A4AC-0F41872A61E9}" type="pres">
      <dgm:prSet presAssocID="{552F8B89-5233-4FAC-BA0B-2F050CDE314A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FFAACD97-5809-477B-BC59-7B88AC26AFFA}" type="pres">
      <dgm:prSet presAssocID="{552F8B89-5233-4FAC-BA0B-2F050CDE314A}" presName="spNode" presStyleCnt="0"/>
      <dgm:spPr/>
    </dgm:pt>
    <dgm:pt modelId="{A5073C26-8CBC-4514-9EE6-81D9EE42C083}" type="pres">
      <dgm:prSet presAssocID="{D670D3A5-648A-4B5F-89EC-9C9B8AD1DB88}" presName="sibTrans" presStyleLbl="sibTrans1D1" presStyleIdx="2" presStyleCnt="5"/>
      <dgm:spPr/>
      <dgm:t>
        <a:bodyPr/>
        <a:lstStyle/>
        <a:p>
          <a:endParaRPr lang="es-MX"/>
        </a:p>
      </dgm:t>
    </dgm:pt>
    <dgm:pt modelId="{BC785A4C-106B-4C3C-AAF7-9E9FCF55ABC3}" type="pres">
      <dgm:prSet presAssocID="{217090CD-96BC-4255-B6B0-C23A9A70DCE9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32488292-BEA3-413E-8988-F36F263876A7}" type="pres">
      <dgm:prSet presAssocID="{217090CD-96BC-4255-B6B0-C23A9A70DCE9}" presName="spNode" presStyleCnt="0"/>
      <dgm:spPr/>
    </dgm:pt>
    <dgm:pt modelId="{A948F794-16A2-4EF2-B739-9F5B931D825B}" type="pres">
      <dgm:prSet presAssocID="{68C11AC9-39A2-41CA-A057-3F0D959D0532}" presName="sibTrans" presStyleLbl="sibTrans1D1" presStyleIdx="3" presStyleCnt="5"/>
      <dgm:spPr/>
      <dgm:t>
        <a:bodyPr/>
        <a:lstStyle/>
        <a:p>
          <a:endParaRPr lang="es-MX"/>
        </a:p>
      </dgm:t>
    </dgm:pt>
    <dgm:pt modelId="{202509E3-C16F-4071-89FB-FC2F97D74536}" type="pres">
      <dgm:prSet presAssocID="{AF9321DD-8410-4539-8BD4-C281CCA4C336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863EA0E1-ECE0-4761-AAFB-D96D5D62EFDD}" type="pres">
      <dgm:prSet presAssocID="{AF9321DD-8410-4539-8BD4-C281CCA4C336}" presName="spNode" presStyleCnt="0"/>
      <dgm:spPr/>
    </dgm:pt>
    <dgm:pt modelId="{7D55C0FE-E9F3-4DCF-AA94-B67071DECFC1}" type="pres">
      <dgm:prSet presAssocID="{F8AE9B54-ADF7-45FE-9F63-AD11DF2D6517}" presName="sibTrans" presStyleLbl="sibTrans1D1" presStyleIdx="4" presStyleCnt="5"/>
      <dgm:spPr/>
      <dgm:t>
        <a:bodyPr/>
        <a:lstStyle/>
        <a:p>
          <a:endParaRPr lang="es-MX"/>
        </a:p>
      </dgm:t>
    </dgm:pt>
  </dgm:ptLst>
  <dgm:cxnLst>
    <dgm:cxn modelId="{DC66D845-3070-430B-B496-E62818368D28}" type="presOf" srcId="{88EBBCD4-B9FF-4C88-A4DA-EB79B6985A59}" destId="{F9C6EFF1-BE8D-43C1-B120-147B338379B2}" srcOrd="0" destOrd="0" presId="urn:microsoft.com/office/officeart/2005/8/layout/cycle6"/>
    <dgm:cxn modelId="{29A0A8ED-3F42-42EE-A2CB-70EA69667CE4}" type="presOf" srcId="{D670D3A5-648A-4B5F-89EC-9C9B8AD1DB88}" destId="{A5073C26-8CBC-4514-9EE6-81D9EE42C083}" srcOrd="0" destOrd="0" presId="urn:microsoft.com/office/officeart/2005/8/layout/cycle6"/>
    <dgm:cxn modelId="{A2D46394-93BB-4F0A-9D66-929BA8A2E63E}" type="presOf" srcId="{1C2E3DC1-DED1-483B-9D27-CA228BE120B5}" destId="{35CC32ED-304E-4F11-9A96-DDD09A7AC2CD}" srcOrd="0" destOrd="0" presId="urn:microsoft.com/office/officeart/2005/8/layout/cycle6"/>
    <dgm:cxn modelId="{49BAAFAE-6B29-4292-8396-6BB9BA894E6F}" type="presOf" srcId="{F0D3CDD9-5D89-43F8-95DC-EF494DD40E62}" destId="{1D54961D-B90A-4D1B-8D09-BBAD4AC1F9D9}" srcOrd="0" destOrd="0" presId="urn:microsoft.com/office/officeart/2005/8/layout/cycle6"/>
    <dgm:cxn modelId="{B582F5BF-C51C-4811-9A22-4D0E3D7D734F}" srcId="{186B5354-D5CD-44E3-B3E1-1FA9EFFAFA09}" destId="{217090CD-96BC-4255-B6B0-C23A9A70DCE9}" srcOrd="3" destOrd="0" parTransId="{67EDE5FE-CFA8-443E-8138-5A60B0563714}" sibTransId="{68C11AC9-39A2-41CA-A057-3F0D959D0532}"/>
    <dgm:cxn modelId="{39A6677A-2B0D-45BF-9C73-E2BB4FE8F1C2}" type="presOf" srcId="{F8AE9B54-ADF7-45FE-9F63-AD11DF2D6517}" destId="{7D55C0FE-E9F3-4DCF-AA94-B67071DECFC1}" srcOrd="0" destOrd="0" presId="urn:microsoft.com/office/officeart/2005/8/layout/cycle6"/>
    <dgm:cxn modelId="{CE41B98A-2E0C-4E43-85EB-7E477256C0F0}" srcId="{186B5354-D5CD-44E3-B3E1-1FA9EFFAFA09}" destId="{88EBBCD4-B9FF-4C88-A4DA-EB79B6985A59}" srcOrd="0" destOrd="0" parTransId="{AA692714-1B13-4E83-95D3-6A0D2E7D1583}" sibTransId="{F0D3CDD9-5D89-43F8-95DC-EF494DD40E62}"/>
    <dgm:cxn modelId="{722F08B3-487C-40D4-B56A-84B7B7A16037}" srcId="{186B5354-D5CD-44E3-B3E1-1FA9EFFAFA09}" destId="{AF9321DD-8410-4539-8BD4-C281CCA4C336}" srcOrd="4" destOrd="0" parTransId="{41BACB16-C84E-4ED4-AC3C-EBA4A3E4C367}" sibTransId="{F8AE9B54-ADF7-45FE-9F63-AD11DF2D6517}"/>
    <dgm:cxn modelId="{FE285794-E8D4-4616-BCC7-E454476B8360}" srcId="{186B5354-D5CD-44E3-B3E1-1FA9EFFAFA09}" destId="{90D50D73-E752-45A7-98BC-612B06F178F1}" srcOrd="1" destOrd="0" parTransId="{E84A47A3-211F-45A8-AB10-2926EDC671AA}" sibTransId="{1C2E3DC1-DED1-483B-9D27-CA228BE120B5}"/>
    <dgm:cxn modelId="{787C8760-38A4-4D4C-8CB7-CE6DC2F463D4}" type="presOf" srcId="{552F8B89-5233-4FAC-BA0B-2F050CDE314A}" destId="{CA4083F0-6914-48D1-A4AC-0F41872A61E9}" srcOrd="0" destOrd="0" presId="urn:microsoft.com/office/officeart/2005/8/layout/cycle6"/>
    <dgm:cxn modelId="{E7EE1882-11F4-4A69-8057-BA9978441AA5}" type="presOf" srcId="{68C11AC9-39A2-41CA-A057-3F0D959D0532}" destId="{A948F794-16A2-4EF2-B739-9F5B931D825B}" srcOrd="0" destOrd="0" presId="urn:microsoft.com/office/officeart/2005/8/layout/cycle6"/>
    <dgm:cxn modelId="{27342B80-131D-4F3C-AA07-D2E6F926B536}" srcId="{186B5354-D5CD-44E3-B3E1-1FA9EFFAFA09}" destId="{552F8B89-5233-4FAC-BA0B-2F050CDE314A}" srcOrd="2" destOrd="0" parTransId="{753A2476-E029-41CC-9FED-4C3D5032A784}" sibTransId="{D670D3A5-648A-4B5F-89EC-9C9B8AD1DB88}"/>
    <dgm:cxn modelId="{7365C3A5-7009-4CE7-B0D5-476F9FA18E0C}" type="presOf" srcId="{217090CD-96BC-4255-B6B0-C23A9A70DCE9}" destId="{BC785A4C-106B-4C3C-AAF7-9E9FCF55ABC3}" srcOrd="0" destOrd="0" presId="urn:microsoft.com/office/officeart/2005/8/layout/cycle6"/>
    <dgm:cxn modelId="{FF3F5A97-42D0-4D6E-800E-919CE16AD618}" type="presOf" srcId="{AF9321DD-8410-4539-8BD4-C281CCA4C336}" destId="{202509E3-C16F-4071-89FB-FC2F97D74536}" srcOrd="0" destOrd="0" presId="urn:microsoft.com/office/officeart/2005/8/layout/cycle6"/>
    <dgm:cxn modelId="{8A96BE21-9B60-4CBD-8934-A6843AE57EC0}" type="presOf" srcId="{90D50D73-E752-45A7-98BC-612B06F178F1}" destId="{47B0DD60-02CC-4849-BED8-C4AE8B29FD02}" srcOrd="0" destOrd="0" presId="urn:microsoft.com/office/officeart/2005/8/layout/cycle6"/>
    <dgm:cxn modelId="{A33BADAC-FD5E-4263-AAC3-8624369FA3D4}" type="presOf" srcId="{186B5354-D5CD-44E3-B3E1-1FA9EFFAFA09}" destId="{6B91FBE5-EE10-4E27-A019-45DC26FEC0C0}" srcOrd="0" destOrd="0" presId="urn:microsoft.com/office/officeart/2005/8/layout/cycle6"/>
    <dgm:cxn modelId="{45ACF10B-3EF0-41A6-8AED-7A7C86FC4417}" type="presParOf" srcId="{6B91FBE5-EE10-4E27-A019-45DC26FEC0C0}" destId="{F9C6EFF1-BE8D-43C1-B120-147B338379B2}" srcOrd="0" destOrd="0" presId="urn:microsoft.com/office/officeart/2005/8/layout/cycle6"/>
    <dgm:cxn modelId="{582AE38E-123A-46C6-86B6-251A896F2374}" type="presParOf" srcId="{6B91FBE5-EE10-4E27-A019-45DC26FEC0C0}" destId="{BD0454C1-D8C2-4B42-A641-64BCFBE6C136}" srcOrd="1" destOrd="0" presId="urn:microsoft.com/office/officeart/2005/8/layout/cycle6"/>
    <dgm:cxn modelId="{B31C6525-7488-4543-80B3-1213083BF8D1}" type="presParOf" srcId="{6B91FBE5-EE10-4E27-A019-45DC26FEC0C0}" destId="{1D54961D-B90A-4D1B-8D09-BBAD4AC1F9D9}" srcOrd="2" destOrd="0" presId="urn:microsoft.com/office/officeart/2005/8/layout/cycle6"/>
    <dgm:cxn modelId="{6332FE47-19C4-4928-86FB-5D3FEB9257CD}" type="presParOf" srcId="{6B91FBE5-EE10-4E27-A019-45DC26FEC0C0}" destId="{47B0DD60-02CC-4849-BED8-C4AE8B29FD02}" srcOrd="3" destOrd="0" presId="urn:microsoft.com/office/officeart/2005/8/layout/cycle6"/>
    <dgm:cxn modelId="{03205F6D-C448-4FCB-B069-C6AF3FA3F549}" type="presParOf" srcId="{6B91FBE5-EE10-4E27-A019-45DC26FEC0C0}" destId="{8A78C992-36E4-4486-834A-A76951516E48}" srcOrd="4" destOrd="0" presId="urn:microsoft.com/office/officeart/2005/8/layout/cycle6"/>
    <dgm:cxn modelId="{750B697D-BA3B-44EC-B31E-4DD88F26D71F}" type="presParOf" srcId="{6B91FBE5-EE10-4E27-A019-45DC26FEC0C0}" destId="{35CC32ED-304E-4F11-9A96-DDD09A7AC2CD}" srcOrd="5" destOrd="0" presId="urn:microsoft.com/office/officeart/2005/8/layout/cycle6"/>
    <dgm:cxn modelId="{0BF7CEB9-0F1C-41C5-B6EB-5CED8A44BE75}" type="presParOf" srcId="{6B91FBE5-EE10-4E27-A019-45DC26FEC0C0}" destId="{CA4083F0-6914-48D1-A4AC-0F41872A61E9}" srcOrd="6" destOrd="0" presId="urn:microsoft.com/office/officeart/2005/8/layout/cycle6"/>
    <dgm:cxn modelId="{02A555B8-A8E1-46A6-9561-78280C3DBD31}" type="presParOf" srcId="{6B91FBE5-EE10-4E27-A019-45DC26FEC0C0}" destId="{FFAACD97-5809-477B-BC59-7B88AC26AFFA}" srcOrd="7" destOrd="0" presId="urn:microsoft.com/office/officeart/2005/8/layout/cycle6"/>
    <dgm:cxn modelId="{2CFF2208-35DB-4CF9-BA33-E99882045D99}" type="presParOf" srcId="{6B91FBE5-EE10-4E27-A019-45DC26FEC0C0}" destId="{A5073C26-8CBC-4514-9EE6-81D9EE42C083}" srcOrd="8" destOrd="0" presId="urn:microsoft.com/office/officeart/2005/8/layout/cycle6"/>
    <dgm:cxn modelId="{B22D5E7E-2FCE-4F59-B9DA-B680B7F5E335}" type="presParOf" srcId="{6B91FBE5-EE10-4E27-A019-45DC26FEC0C0}" destId="{BC785A4C-106B-4C3C-AAF7-9E9FCF55ABC3}" srcOrd="9" destOrd="0" presId="urn:microsoft.com/office/officeart/2005/8/layout/cycle6"/>
    <dgm:cxn modelId="{2F69FBAA-CE72-4FDB-B173-CC39DDE9EB54}" type="presParOf" srcId="{6B91FBE5-EE10-4E27-A019-45DC26FEC0C0}" destId="{32488292-BEA3-413E-8988-F36F263876A7}" srcOrd="10" destOrd="0" presId="urn:microsoft.com/office/officeart/2005/8/layout/cycle6"/>
    <dgm:cxn modelId="{919DF31E-42F5-4E49-B5F9-AAED40DF036D}" type="presParOf" srcId="{6B91FBE5-EE10-4E27-A019-45DC26FEC0C0}" destId="{A948F794-16A2-4EF2-B739-9F5B931D825B}" srcOrd="11" destOrd="0" presId="urn:microsoft.com/office/officeart/2005/8/layout/cycle6"/>
    <dgm:cxn modelId="{E3FA3736-2ADF-480B-9B98-99C15F9F4316}" type="presParOf" srcId="{6B91FBE5-EE10-4E27-A019-45DC26FEC0C0}" destId="{202509E3-C16F-4071-89FB-FC2F97D74536}" srcOrd="12" destOrd="0" presId="urn:microsoft.com/office/officeart/2005/8/layout/cycle6"/>
    <dgm:cxn modelId="{AC679719-489A-45E1-8ACB-9849085E7383}" type="presParOf" srcId="{6B91FBE5-EE10-4E27-A019-45DC26FEC0C0}" destId="{863EA0E1-ECE0-4761-AAFB-D96D5D62EFDD}" srcOrd="13" destOrd="0" presId="urn:microsoft.com/office/officeart/2005/8/layout/cycle6"/>
    <dgm:cxn modelId="{8824511D-0231-44C4-8A91-75AD6F6383BD}" type="presParOf" srcId="{6B91FBE5-EE10-4E27-A019-45DC26FEC0C0}" destId="{7D55C0FE-E9F3-4DCF-AA94-B67071DECFC1}" srcOrd="14" destOrd="0" presId="urn:microsoft.com/office/officeart/2005/8/layout/cycle6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9C6EFF1-BE8D-43C1-B120-147B338379B2}">
      <dsp:nvSpPr>
        <dsp:cNvPr id="0" name=""/>
        <dsp:cNvSpPr/>
      </dsp:nvSpPr>
      <dsp:spPr>
        <a:xfrm>
          <a:off x="2813614" y="460"/>
          <a:ext cx="1836867" cy="1193963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3500" kern="1200"/>
        </a:p>
      </dsp:txBody>
      <dsp:txXfrm>
        <a:off x="2813614" y="460"/>
        <a:ext cx="1836867" cy="1193963"/>
      </dsp:txXfrm>
    </dsp:sp>
    <dsp:sp modelId="{1D54961D-B90A-4D1B-8D09-BBAD4AC1F9D9}">
      <dsp:nvSpPr>
        <dsp:cNvPr id="0" name=""/>
        <dsp:cNvSpPr/>
      </dsp:nvSpPr>
      <dsp:spPr>
        <a:xfrm>
          <a:off x="1347941" y="597441"/>
          <a:ext cx="4768213" cy="4768213"/>
        </a:xfrm>
        <a:custGeom>
          <a:avLst/>
          <a:gdLst/>
          <a:ahLst/>
          <a:cxnLst/>
          <a:rect l="0" t="0" r="0" b="0"/>
          <a:pathLst>
            <a:path>
              <a:moveTo>
                <a:pt x="3315142" y="189308"/>
              </a:moveTo>
              <a:arcTo wR="2384106" hR="2384106" stAng="17579203" swAng="1960150"/>
            </a:path>
          </a:pathLst>
        </a:custGeom>
        <a:noFill/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7B0DD60-02CC-4849-BED8-C4AE8B29FD02}">
      <dsp:nvSpPr>
        <dsp:cNvPr id="0" name=""/>
        <dsp:cNvSpPr/>
      </dsp:nvSpPr>
      <dsp:spPr>
        <a:xfrm>
          <a:off x="5081034" y="1647837"/>
          <a:ext cx="1836867" cy="1193963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3500" kern="1200"/>
        </a:p>
      </dsp:txBody>
      <dsp:txXfrm>
        <a:off x="5081034" y="1647837"/>
        <a:ext cx="1836867" cy="1193963"/>
      </dsp:txXfrm>
    </dsp:sp>
    <dsp:sp modelId="{35CC32ED-304E-4F11-9A96-DDD09A7AC2CD}">
      <dsp:nvSpPr>
        <dsp:cNvPr id="0" name=""/>
        <dsp:cNvSpPr/>
      </dsp:nvSpPr>
      <dsp:spPr>
        <a:xfrm>
          <a:off x="1347941" y="597441"/>
          <a:ext cx="4768213" cy="4768213"/>
        </a:xfrm>
        <a:custGeom>
          <a:avLst/>
          <a:gdLst/>
          <a:ahLst/>
          <a:cxnLst/>
          <a:rect l="0" t="0" r="0" b="0"/>
          <a:pathLst>
            <a:path>
              <a:moveTo>
                <a:pt x="4764960" y="2259591"/>
              </a:moveTo>
              <a:arcTo wR="2384106" hR="2384106" stAng="21420375" swAng="2195236"/>
            </a:path>
          </a:pathLst>
        </a:custGeom>
        <a:noFill/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A4083F0-6914-48D1-A4AC-0F41872A61E9}">
      <dsp:nvSpPr>
        <dsp:cNvPr id="0" name=""/>
        <dsp:cNvSpPr/>
      </dsp:nvSpPr>
      <dsp:spPr>
        <a:xfrm>
          <a:off x="4214957" y="4313350"/>
          <a:ext cx="1836867" cy="1193963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3500" kern="1200"/>
        </a:p>
      </dsp:txBody>
      <dsp:txXfrm>
        <a:off x="4214957" y="4313350"/>
        <a:ext cx="1836867" cy="1193963"/>
      </dsp:txXfrm>
    </dsp:sp>
    <dsp:sp modelId="{A5073C26-8CBC-4514-9EE6-81D9EE42C083}">
      <dsp:nvSpPr>
        <dsp:cNvPr id="0" name=""/>
        <dsp:cNvSpPr/>
      </dsp:nvSpPr>
      <dsp:spPr>
        <a:xfrm>
          <a:off x="1347941" y="597441"/>
          <a:ext cx="4768213" cy="4768213"/>
        </a:xfrm>
        <a:custGeom>
          <a:avLst/>
          <a:gdLst/>
          <a:ahLst/>
          <a:cxnLst/>
          <a:rect l="0" t="0" r="0" b="0"/>
          <a:pathLst>
            <a:path>
              <a:moveTo>
                <a:pt x="2857554" y="4720731"/>
              </a:moveTo>
              <a:arcTo wR="2384106" hR="2384106" stAng="4712747" swAng="1374505"/>
            </a:path>
          </a:pathLst>
        </a:custGeom>
        <a:noFill/>
        <a:ln w="63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C785A4C-106B-4C3C-AAF7-9E9FCF55ABC3}">
      <dsp:nvSpPr>
        <dsp:cNvPr id="0" name=""/>
        <dsp:cNvSpPr/>
      </dsp:nvSpPr>
      <dsp:spPr>
        <a:xfrm>
          <a:off x="1412271" y="4313350"/>
          <a:ext cx="1836867" cy="1193963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3500" kern="1200"/>
        </a:p>
      </dsp:txBody>
      <dsp:txXfrm>
        <a:off x="1412271" y="4313350"/>
        <a:ext cx="1836867" cy="1193963"/>
      </dsp:txXfrm>
    </dsp:sp>
    <dsp:sp modelId="{A948F794-16A2-4EF2-B739-9F5B931D825B}">
      <dsp:nvSpPr>
        <dsp:cNvPr id="0" name=""/>
        <dsp:cNvSpPr/>
      </dsp:nvSpPr>
      <dsp:spPr>
        <a:xfrm>
          <a:off x="1347941" y="597441"/>
          <a:ext cx="4768213" cy="4768213"/>
        </a:xfrm>
        <a:custGeom>
          <a:avLst/>
          <a:gdLst/>
          <a:ahLst/>
          <a:cxnLst/>
          <a:rect l="0" t="0" r="0" b="0"/>
          <a:pathLst>
            <a:path>
              <a:moveTo>
                <a:pt x="398184" y="3703226"/>
              </a:moveTo>
              <a:arcTo wR="2384106" hR="2384106" stAng="8784389" swAng="2195236"/>
            </a:path>
          </a:pathLst>
        </a:custGeom>
        <a:noFill/>
        <a:ln w="63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02509E3-C16F-4071-89FB-FC2F97D74536}">
      <dsp:nvSpPr>
        <dsp:cNvPr id="0" name=""/>
        <dsp:cNvSpPr/>
      </dsp:nvSpPr>
      <dsp:spPr>
        <a:xfrm>
          <a:off x="546193" y="1647837"/>
          <a:ext cx="1836867" cy="1193963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3500" kern="1200" dirty="0"/>
        </a:p>
      </dsp:txBody>
      <dsp:txXfrm>
        <a:off x="546193" y="1647837"/>
        <a:ext cx="1836867" cy="1193963"/>
      </dsp:txXfrm>
    </dsp:sp>
    <dsp:sp modelId="{7D55C0FE-E9F3-4DCF-AA94-B67071DECFC1}">
      <dsp:nvSpPr>
        <dsp:cNvPr id="0" name=""/>
        <dsp:cNvSpPr/>
      </dsp:nvSpPr>
      <dsp:spPr>
        <a:xfrm>
          <a:off x="1347941" y="597441"/>
          <a:ext cx="4768213" cy="4768213"/>
        </a:xfrm>
        <a:custGeom>
          <a:avLst/>
          <a:gdLst/>
          <a:ahLst/>
          <a:cxnLst/>
          <a:rect l="0" t="0" r="0" b="0"/>
          <a:pathLst>
            <a:path>
              <a:moveTo>
                <a:pt x="415635" y="1039084"/>
              </a:moveTo>
              <a:arcTo wR="2384106" hR="2384106" stAng="12860647" swAng="1960150"/>
            </a:path>
          </a:pathLst>
        </a:custGeom>
        <a:noFill/>
        <a:ln w="63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9C6EFF1-BE8D-43C1-B120-147B338379B2}">
      <dsp:nvSpPr>
        <dsp:cNvPr id="0" name=""/>
        <dsp:cNvSpPr/>
      </dsp:nvSpPr>
      <dsp:spPr>
        <a:xfrm>
          <a:off x="2654463" y="2881"/>
          <a:ext cx="3538472" cy="1332974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700" kern="1200" dirty="0" smtClean="0"/>
            <a:t>Sociales</a:t>
          </a:r>
          <a:endParaRPr lang="es-MX" sz="2700" kern="1200" dirty="0"/>
        </a:p>
      </dsp:txBody>
      <dsp:txXfrm>
        <a:off x="2654463" y="2881"/>
        <a:ext cx="3538472" cy="1332974"/>
      </dsp:txXfrm>
    </dsp:sp>
    <dsp:sp modelId="{1D54961D-B90A-4D1B-8D09-BBAD4AC1F9D9}">
      <dsp:nvSpPr>
        <dsp:cNvPr id="0" name=""/>
        <dsp:cNvSpPr/>
      </dsp:nvSpPr>
      <dsp:spPr>
        <a:xfrm>
          <a:off x="1480118" y="1052560"/>
          <a:ext cx="5330353" cy="5330353"/>
        </a:xfrm>
        <a:custGeom>
          <a:avLst/>
          <a:gdLst/>
          <a:ahLst/>
          <a:cxnLst/>
          <a:rect l="0" t="0" r="0" b="0"/>
          <a:pathLst>
            <a:path>
              <a:moveTo>
                <a:pt x="3868649" y="287190"/>
              </a:moveTo>
              <a:arcTo wR="2665176" hR="2665176" stAng="17810609" swAng="1098783"/>
            </a:path>
          </a:pathLst>
        </a:custGeom>
        <a:noFill/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7B0DD60-02CC-4849-BED8-C4AE8B29FD02}">
      <dsp:nvSpPr>
        <dsp:cNvPr id="0" name=""/>
        <dsp:cNvSpPr/>
      </dsp:nvSpPr>
      <dsp:spPr>
        <a:xfrm>
          <a:off x="5418100" y="1844473"/>
          <a:ext cx="3080668" cy="1332974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700" kern="1200" dirty="0" smtClean="0"/>
            <a:t>Formales</a:t>
          </a:r>
          <a:endParaRPr lang="es-MX" sz="2700" kern="1200" dirty="0"/>
        </a:p>
      </dsp:txBody>
      <dsp:txXfrm>
        <a:off x="5418100" y="1844473"/>
        <a:ext cx="3080668" cy="1332974"/>
      </dsp:txXfrm>
    </dsp:sp>
    <dsp:sp modelId="{35CC32ED-304E-4F11-9A96-DDD09A7AC2CD}">
      <dsp:nvSpPr>
        <dsp:cNvPr id="0" name=""/>
        <dsp:cNvSpPr/>
      </dsp:nvSpPr>
      <dsp:spPr>
        <a:xfrm>
          <a:off x="1758523" y="669368"/>
          <a:ext cx="5330353" cy="5330353"/>
        </a:xfrm>
        <a:custGeom>
          <a:avLst/>
          <a:gdLst/>
          <a:ahLst/>
          <a:cxnLst/>
          <a:rect l="0" t="0" r="0" b="0"/>
          <a:pathLst>
            <a:path>
              <a:moveTo>
                <a:pt x="5326671" y="2525125"/>
              </a:moveTo>
              <a:arcTo wR="2665176" hR="2665176" stAng="21419268" swAng="2197680"/>
            </a:path>
          </a:pathLst>
        </a:custGeom>
        <a:noFill/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A4083F0-6914-48D1-A4AC-0F41872A61E9}">
      <dsp:nvSpPr>
        <dsp:cNvPr id="0" name=""/>
        <dsp:cNvSpPr/>
      </dsp:nvSpPr>
      <dsp:spPr>
        <a:xfrm>
          <a:off x="4729657" y="4824231"/>
          <a:ext cx="2521187" cy="1332974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700" kern="1200" dirty="0" smtClean="0"/>
            <a:t>Informativas</a:t>
          </a:r>
          <a:endParaRPr lang="es-MX" sz="2700" kern="1200" dirty="0"/>
        </a:p>
      </dsp:txBody>
      <dsp:txXfrm>
        <a:off x="4729657" y="4824231"/>
        <a:ext cx="2521187" cy="1332974"/>
      </dsp:txXfrm>
    </dsp:sp>
    <dsp:sp modelId="{A5073C26-8CBC-4514-9EE6-81D9EE42C083}">
      <dsp:nvSpPr>
        <dsp:cNvPr id="0" name=""/>
        <dsp:cNvSpPr/>
      </dsp:nvSpPr>
      <dsp:spPr>
        <a:xfrm>
          <a:off x="1758523" y="669368"/>
          <a:ext cx="5330353" cy="5330353"/>
        </a:xfrm>
        <a:custGeom>
          <a:avLst/>
          <a:gdLst/>
          <a:ahLst/>
          <a:cxnLst/>
          <a:rect l="0" t="0" r="0" b="0"/>
          <a:pathLst>
            <a:path>
              <a:moveTo>
                <a:pt x="2965723" y="5313353"/>
              </a:moveTo>
              <a:arcTo wR="2665176" hR="2665176" stAng="5011506" swAng="689727"/>
            </a:path>
          </a:pathLst>
        </a:custGeom>
        <a:noFill/>
        <a:ln w="63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C785A4C-106B-4C3C-AAF7-9E9FCF55ABC3}">
      <dsp:nvSpPr>
        <dsp:cNvPr id="0" name=""/>
        <dsp:cNvSpPr/>
      </dsp:nvSpPr>
      <dsp:spPr>
        <a:xfrm>
          <a:off x="1529259" y="4824231"/>
          <a:ext cx="2655777" cy="1332974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700" kern="1200" dirty="0" smtClean="0"/>
            <a:t>Evaluación</a:t>
          </a:r>
          <a:endParaRPr lang="es-MX" sz="2700" kern="1200" dirty="0"/>
        </a:p>
      </dsp:txBody>
      <dsp:txXfrm>
        <a:off x="1529259" y="4824231"/>
        <a:ext cx="2655777" cy="1332974"/>
      </dsp:txXfrm>
    </dsp:sp>
    <dsp:sp modelId="{A948F794-16A2-4EF2-B739-9F5B931D825B}">
      <dsp:nvSpPr>
        <dsp:cNvPr id="0" name=""/>
        <dsp:cNvSpPr/>
      </dsp:nvSpPr>
      <dsp:spPr>
        <a:xfrm>
          <a:off x="1758523" y="669368"/>
          <a:ext cx="5330353" cy="5330353"/>
        </a:xfrm>
        <a:custGeom>
          <a:avLst/>
          <a:gdLst/>
          <a:ahLst/>
          <a:cxnLst/>
          <a:rect l="0" t="0" r="0" b="0"/>
          <a:pathLst>
            <a:path>
              <a:moveTo>
                <a:pt x="445701" y="4140675"/>
              </a:moveTo>
              <a:arcTo wR="2665176" hR="2665176" stAng="8783052" swAng="2197680"/>
            </a:path>
          </a:pathLst>
        </a:custGeom>
        <a:noFill/>
        <a:ln w="63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02509E3-C16F-4071-89FB-FC2F97D74536}">
      <dsp:nvSpPr>
        <dsp:cNvPr id="0" name=""/>
        <dsp:cNvSpPr/>
      </dsp:nvSpPr>
      <dsp:spPr>
        <a:xfrm>
          <a:off x="494582" y="1844473"/>
          <a:ext cx="2788767" cy="1332974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700" kern="1200" dirty="0" smtClean="0"/>
            <a:t>Extraordinarias</a:t>
          </a:r>
          <a:endParaRPr lang="es-MX" sz="2700" kern="1200" dirty="0"/>
        </a:p>
      </dsp:txBody>
      <dsp:txXfrm>
        <a:off x="494582" y="1844473"/>
        <a:ext cx="2788767" cy="1332974"/>
      </dsp:txXfrm>
    </dsp:sp>
    <dsp:sp modelId="{7D55C0FE-E9F3-4DCF-AA94-B67071DECFC1}">
      <dsp:nvSpPr>
        <dsp:cNvPr id="0" name=""/>
        <dsp:cNvSpPr/>
      </dsp:nvSpPr>
      <dsp:spPr>
        <a:xfrm>
          <a:off x="2036928" y="1052560"/>
          <a:ext cx="5330353" cy="5330353"/>
        </a:xfrm>
        <a:custGeom>
          <a:avLst/>
          <a:gdLst/>
          <a:ahLst/>
          <a:cxnLst/>
          <a:rect l="0" t="0" r="0" b="0"/>
          <a:pathLst>
            <a:path>
              <a:moveTo>
                <a:pt x="775470" y="785767"/>
              </a:moveTo>
              <a:arcTo wR="2665176" hR="2665176" stAng="13490609" swAng="1098783"/>
            </a:path>
          </a:pathLst>
        </a:custGeom>
        <a:noFill/>
        <a:ln w="63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9C6EFF1-BE8D-43C1-B120-147B338379B2}">
      <dsp:nvSpPr>
        <dsp:cNvPr id="0" name=""/>
        <dsp:cNvSpPr/>
      </dsp:nvSpPr>
      <dsp:spPr>
        <a:xfrm>
          <a:off x="2617078" y="2881"/>
          <a:ext cx="3759193" cy="1332974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0" tIns="171450" rIns="171450" bIns="171450" numCol="1" spcCol="1270" anchor="ctr" anchorCtr="0">
          <a:noAutofit/>
        </a:bodyPr>
        <a:lstStyle/>
        <a:p>
          <a:pPr lvl="0" algn="ctr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4500" kern="1200" dirty="0" smtClean="0"/>
            <a:t>Productivas</a:t>
          </a:r>
          <a:endParaRPr lang="es-MX" sz="4500" kern="1200" dirty="0"/>
        </a:p>
      </dsp:txBody>
      <dsp:txXfrm>
        <a:off x="2617078" y="2881"/>
        <a:ext cx="3759193" cy="1332974"/>
      </dsp:txXfrm>
    </dsp:sp>
    <dsp:sp modelId="{1D54961D-B90A-4D1B-8D09-BBAD4AC1F9D9}">
      <dsp:nvSpPr>
        <dsp:cNvPr id="0" name=""/>
        <dsp:cNvSpPr/>
      </dsp:nvSpPr>
      <dsp:spPr>
        <a:xfrm>
          <a:off x="1553093" y="1052560"/>
          <a:ext cx="5330353" cy="5330353"/>
        </a:xfrm>
        <a:custGeom>
          <a:avLst/>
          <a:gdLst/>
          <a:ahLst/>
          <a:cxnLst/>
          <a:rect l="0" t="0" r="0" b="0"/>
          <a:pathLst>
            <a:path>
              <a:moveTo>
                <a:pt x="3868649" y="287190"/>
              </a:moveTo>
              <a:arcTo wR="2665176" hR="2665176" stAng="17810609" swAng="1098783"/>
            </a:path>
          </a:pathLst>
        </a:custGeom>
        <a:noFill/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7B0DD60-02CC-4849-BED8-C4AE8B29FD02}">
      <dsp:nvSpPr>
        <dsp:cNvPr id="0" name=""/>
        <dsp:cNvSpPr/>
      </dsp:nvSpPr>
      <dsp:spPr>
        <a:xfrm>
          <a:off x="6006044" y="1844473"/>
          <a:ext cx="2050729" cy="1332974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0" tIns="171450" rIns="171450" bIns="171450" numCol="1" spcCol="1270" anchor="ctr" anchorCtr="0">
          <a:noAutofit/>
        </a:bodyPr>
        <a:lstStyle/>
        <a:p>
          <a:pPr lvl="0" algn="ctr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4500" kern="1200" dirty="0"/>
        </a:p>
      </dsp:txBody>
      <dsp:txXfrm>
        <a:off x="6006044" y="1844473"/>
        <a:ext cx="2050729" cy="1332974"/>
      </dsp:txXfrm>
    </dsp:sp>
    <dsp:sp modelId="{35CC32ED-304E-4F11-9A96-DDD09A7AC2CD}">
      <dsp:nvSpPr>
        <dsp:cNvPr id="0" name=""/>
        <dsp:cNvSpPr/>
      </dsp:nvSpPr>
      <dsp:spPr>
        <a:xfrm>
          <a:off x="1831498" y="669368"/>
          <a:ext cx="5330353" cy="5330353"/>
        </a:xfrm>
        <a:custGeom>
          <a:avLst/>
          <a:gdLst/>
          <a:ahLst/>
          <a:cxnLst/>
          <a:rect l="0" t="0" r="0" b="0"/>
          <a:pathLst>
            <a:path>
              <a:moveTo>
                <a:pt x="5326671" y="2525125"/>
              </a:moveTo>
              <a:arcTo wR="2665176" hR="2665176" stAng="21419268" swAng="2197680"/>
            </a:path>
          </a:pathLst>
        </a:custGeom>
        <a:noFill/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A4083F0-6914-48D1-A4AC-0F41872A61E9}">
      <dsp:nvSpPr>
        <dsp:cNvPr id="0" name=""/>
        <dsp:cNvSpPr/>
      </dsp:nvSpPr>
      <dsp:spPr>
        <a:xfrm>
          <a:off x="5037862" y="4824231"/>
          <a:ext cx="2050729" cy="1332974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0" tIns="171450" rIns="171450" bIns="171450" numCol="1" spcCol="1270" anchor="ctr" anchorCtr="0">
          <a:noAutofit/>
        </a:bodyPr>
        <a:lstStyle/>
        <a:p>
          <a:pPr lvl="0" algn="ctr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4500" kern="1200" dirty="0"/>
        </a:p>
      </dsp:txBody>
      <dsp:txXfrm>
        <a:off x="5037862" y="4824231"/>
        <a:ext cx="2050729" cy="1332974"/>
      </dsp:txXfrm>
    </dsp:sp>
    <dsp:sp modelId="{A5073C26-8CBC-4514-9EE6-81D9EE42C083}">
      <dsp:nvSpPr>
        <dsp:cNvPr id="0" name=""/>
        <dsp:cNvSpPr/>
      </dsp:nvSpPr>
      <dsp:spPr>
        <a:xfrm>
          <a:off x="1831498" y="669368"/>
          <a:ext cx="5330353" cy="5330353"/>
        </a:xfrm>
        <a:custGeom>
          <a:avLst/>
          <a:gdLst/>
          <a:ahLst/>
          <a:cxnLst/>
          <a:rect l="0" t="0" r="0" b="0"/>
          <a:pathLst>
            <a:path>
              <a:moveTo>
                <a:pt x="3195760" y="5277005"/>
              </a:moveTo>
              <a:arcTo wR="2665176" hR="2665176" stAng="4711009" swAng="1377981"/>
            </a:path>
          </a:pathLst>
        </a:custGeom>
        <a:noFill/>
        <a:ln w="63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C785A4C-106B-4C3C-AAF7-9E9FCF55ABC3}">
      <dsp:nvSpPr>
        <dsp:cNvPr id="0" name=""/>
        <dsp:cNvSpPr/>
      </dsp:nvSpPr>
      <dsp:spPr>
        <a:xfrm>
          <a:off x="1904758" y="4824231"/>
          <a:ext cx="2050729" cy="1332974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0" tIns="171450" rIns="171450" bIns="171450" numCol="1" spcCol="1270" anchor="ctr" anchorCtr="0">
          <a:noAutofit/>
        </a:bodyPr>
        <a:lstStyle/>
        <a:p>
          <a:pPr lvl="0" algn="ctr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4500" kern="1200" dirty="0"/>
        </a:p>
      </dsp:txBody>
      <dsp:txXfrm>
        <a:off x="1904758" y="4824231"/>
        <a:ext cx="2050729" cy="1332974"/>
      </dsp:txXfrm>
    </dsp:sp>
    <dsp:sp modelId="{A948F794-16A2-4EF2-B739-9F5B931D825B}">
      <dsp:nvSpPr>
        <dsp:cNvPr id="0" name=""/>
        <dsp:cNvSpPr/>
      </dsp:nvSpPr>
      <dsp:spPr>
        <a:xfrm>
          <a:off x="1831498" y="669368"/>
          <a:ext cx="5330353" cy="5330353"/>
        </a:xfrm>
        <a:custGeom>
          <a:avLst/>
          <a:gdLst/>
          <a:ahLst/>
          <a:cxnLst/>
          <a:rect l="0" t="0" r="0" b="0"/>
          <a:pathLst>
            <a:path>
              <a:moveTo>
                <a:pt x="445701" y="4140675"/>
              </a:moveTo>
              <a:arcTo wR="2665176" hR="2665176" stAng="8783052" swAng="2197680"/>
            </a:path>
          </a:pathLst>
        </a:custGeom>
        <a:noFill/>
        <a:ln w="63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02509E3-C16F-4071-89FB-FC2F97D74536}">
      <dsp:nvSpPr>
        <dsp:cNvPr id="0" name=""/>
        <dsp:cNvSpPr/>
      </dsp:nvSpPr>
      <dsp:spPr>
        <a:xfrm>
          <a:off x="936576" y="1844473"/>
          <a:ext cx="2050729" cy="1332974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0" tIns="171450" rIns="171450" bIns="171450" numCol="1" spcCol="1270" anchor="ctr" anchorCtr="0">
          <a:noAutofit/>
        </a:bodyPr>
        <a:lstStyle/>
        <a:p>
          <a:pPr lvl="0" algn="ctr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4500" kern="1200" dirty="0"/>
        </a:p>
      </dsp:txBody>
      <dsp:txXfrm>
        <a:off x="936576" y="1844473"/>
        <a:ext cx="2050729" cy="1332974"/>
      </dsp:txXfrm>
    </dsp:sp>
    <dsp:sp modelId="{7D55C0FE-E9F3-4DCF-AA94-B67071DECFC1}">
      <dsp:nvSpPr>
        <dsp:cNvPr id="0" name=""/>
        <dsp:cNvSpPr/>
      </dsp:nvSpPr>
      <dsp:spPr>
        <a:xfrm>
          <a:off x="2109903" y="1052560"/>
          <a:ext cx="5330353" cy="5330353"/>
        </a:xfrm>
        <a:custGeom>
          <a:avLst/>
          <a:gdLst/>
          <a:ahLst/>
          <a:cxnLst/>
          <a:rect l="0" t="0" r="0" b="0"/>
          <a:pathLst>
            <a:path>
              <a:moveTo>
                <a:pt x="775470" y="785767"/>
              </a:moveTo>
              <a:arcTo wR="2665176" hR="2665176" stAng="13490609" swAng="1098783"/>
            </a:path>
          </a:pathLst>
        </a:custGeom>
        <a:noFill/>
        <a:ln w="63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9C6EFF1-BE8D-43C1-B120-147B338379B2}">
      <dsp:nvSpPr>
        <dsp:cNvPr id="0" name=""/>
        <dsp:cNvSpPr/>
      </dsp:nvSpPr>
      <dsp:spPr>
        <a:xfrm>
          <a:off x="2743198" y="2881"/>
          <a:ext cx="3506953" cy="1332974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3500" kern="1200" dirty="0" smtClean="0"/>
            <a:t>Improductivas</a:t>
          </a:r>
          <a:endParaRPr lang="es-MX" sz="3500" kern="1200" dirty="0"/>
        </a:p>
      </dsp:txBody>
      <dsp:txXfrm>
        <a:off x="2743198" y="2881"/>
        <a:ext cx="3506953" cy="1332974"/>
      </dsp:txXfrm>
    </dsp:sp>
    <dsp:sp modelId="{1D54961D-B90A-4D1B-8D09-BBAD4AC1F9D9}">
      <dsp:nvSpPr>
        <dsp:cNvPr id="0" name=""/>
        <dsp:cNvSpPr/>
      </dsp:nvSpPr>
      <dsp:spPr>
        <a:xfrm>
          <a:off x="1831498" y="669368"/>
          <a:ext cx="5330353" cy="5330353"/>
        </a:xfrm>
        <a:custGeom>
          <a:avLst/>
          <a:gdLst/>
          <a:ahLst/>
          <a:cxnLst/>
          <a:rect l="0" t="0" r="0" b="0"/>
          <a:pathLst>
            <a:path>
              <a:moveTo>
                <a:pt x="4423840" y="662611"/>
              </a:moveTo>
              <a:arcTo wR="2665176" hR="2665176" stAng="18677386" swAng="874148"/>
            </a:path>
          </a:pathLst>
        </a:custGeom>
        <a:noFill/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7B0DD60-02CC-4849-BED8-C4AE8B29FD02}">
      <dsp:nvSpPr>
        <dsp:cNvPr id="0" name=""/>
        <dsp:cNvSpPr/>
      </dsp:nvSpPr>
      <dsp:spPr>
        <a:xfrm>
          <a:off x="6006044" y="1844473"/>
          <a:ext cx="2050729" cy="1332974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3500" kern="1200" dirty="0"/>
        </a:p>
      </dsp:txBody>
      <dsp:txXfrm>
        <a:off x="6006044" y="1844473"/>
        <a:ext cx="2050729" cy="1332974"/>
      </dsp:txXfrm>
    </dsp:sp>
    <dsp:sp modelId="{35CC32ED-304E-4F11-9A96-DDD09A7AC2CD}">
      <dsp:nvSpPr>
        <dsp:cNvPr id="0" name=""/>
        <dsp:cNvSpPr/>
      </dsp:nvSpPr>
      <dsp:spPr>
        <a:xfrm>
          <a:off x="1831498" y="669368"/>
          <a:ext cx="5330353" cy="5330353"/>
        </a:xfrm>
        <a:custGeom>
          <a:avLst/>
          <a:gdLst/>
          <a:ahLst/>
          <a:cxnLst/>
          <a:rect l="0" t="0" r="0" b="0"/>
          <a:pathLst>
            <a:path>
              <a:moveTo>
                <a:pt x="5326671" y="2525125"/>
              </a:moveTo>
              <a:arcTo wR="2665176" hR="2665176" stAng="21419268" swAng="2197680"/>
            </a:path>
          </a:pathLst>
        </a:custGeom>
        <a:noFill/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A4083F0-6914-48D1-A4AC-0F41872A61E9}">
      <dsp:nvSpPr>
        <dsp:cNvPr id="0" name=""/>
        <dsp:cNvSpPr/>
      </dsp:nvSpPr>
      <dsp:spPr>
        <a:xfrm>
          <a:off x="5037862" y="4824231"/>
          <a:ext cx="2050729" cy="1332974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3500" kern="1200" dirty="0"/>
        </a:p>
      </dsp:txBody>
      <dsp:txXfrm>
        <a:off x="5037862" y="4824231"/>
        <a:ext cx="2050729" cy="1332974"/>
      </dsp:txXfrm>
    </dsp:sp>
    <dsp:sp modelId="{A5073C26-8CBC-4514-9EE6-81D9EE42C083}">
      <dsp:nvSpPr>
        <dsp:cNvPr id="0" name=""/>
        <dsp:cNvSpPr/>
      </dsp:nvSpPr>
      <dsp:spPr>
        <a:xfrm>
          <a:off x="1831498" y="669368"/>
          <a:ext cx="5330353" cy="5330353"/>
        </a:xfrm>
        <a:custGeom>
          <a:avLst/>
          <a:gdLst/>
          <a:ahLst/>
          <a:cxnLst/>
          <a:rect l="0" t="0" r="0" b="0"/>
          <a:pathLst>
            <a:path>
              <a:moveTo>
                <a:pt x="3195760" y="5277005"/>
              </a:moveTo>
              <a:arcTo wR="2665176" hR="2665176" stAng="4711009" swAng="1377981"/>
            </a:path>
          </a:pathLst>
        </a:custGeom>
        <a:noFill/>
        <a:ln w="63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C785A4C-106B-4C3C-AAF7-9E9FCF55ABC3}">
      <dsp:nvSpPr>
        <dsp:cNvPr id="0" name=""/>
        <dsp:cNvSpPr/>
      </dsp:nvSpPr>
      <dsp:spPr>
        <a:xfrm>
          <a:off x="1904758" y="4824231"/>
          <a:ext cx="2050729" cy="1332974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3500" kern="1200" dirty="0"/>
        </a:p>
      </dsp:txBody>
      <dsp:txXfrm>
        <a:off x="1904758" y="4824231"/>
        <a:ext cx="2050729" cy="1332974"/>
      </dsp:txXfrm>
    </dsp:sp>
    <dsp:sp modelId="{A948F794-16A2-4EF2-B739-9F5B931D825B}">
      <dsp:nvSpPr>
        <dsp:cNvPr id="0" name=""/>
        <dsp:cNvSpPr/>
      </dsp:nvSpPr>
      <dsp:spPr>
        <a:xfrm>
          <a:off x="1831498" y="669368"/>
          <a:ext cx="5330353" cy="5330353"/>
        </a:xfrm>
        <a:custGeom>
          <a:avLst/>
          <a:gdLst/>
          <a:ahLst/>
          <a:cxnLst/>
          <a:rect l="0" t="0" r="0" b="0"/>
          <a:pathLst>
            <a:path>
              <a:moveTo>
                <a:pt x="445701" y="4140675"/>
              </a:moveTo>
              <a:arcTo wR="2665176" hR="2665176" stAng="8783052" swAng="2197680"/>
            </a:path>
          </a:pathLst>
        </a:custGeom>
        <a:noFill/>
        <a:ln w="63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02509E3-C16F-4071-89FB-FC2F97D74536}">
      <dsp:nvSpPr>
        <dsp:cNvPr id="0" name=""/>
        <dsp:cNvSpPr/>
      </dsp:nvSpPr>
      <dsp:spPr>
        <a:xfrm>
          <a:off x="936576" y="1844473"/>
          <a:ext cx="2050729" cy="1332974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3500" kern="1200" dirty="0"/>
        </a:p>
      </dsp:txBody>
      <dsp:txXfrm>
        <a:off x="936576" y="1844473"/>
        <a:ext cx="2050729" cy="1332974"/>
      </dsp:txXfrm>
    </dsp:sp>
    <dsp:sp modelId="{7D55C0FE-E9F3-4DCF-AA94-B67071DECFC1}">
      <dsp:nvSpPr>
        <dsp:cNvPr id="0" name=""/>
        <dsp:cNvSpPr/>
      </dsp:nvSpPr>
      <dsp:spPr>
        <a:xfrm>
          <a:off x="1831498" y="669368"/>
          <a:ext cx="5330353" cy="5330353"/>
        </a:xfrm>
        <a:custGeom>
          <a:avLst/>
          <a:gdLst/>
          <a:ahLst/>
          <a:cxnLst/>
          <a:rect l="0" t="0" r="0" b="0"/>
          <a:pathLst>
            <a:path>
              <a:moveTo>
                <a:pt x="459321" y="1169392"/>
              </a:moveTo>
              <a:arcTo wR="2665176" hR="2665176" stAng="12848465" swAng="874148"/>
            </a:path>
          </a:pathLst>
        </a:custGeom>
        <a:noFill/>
        <a:ln w="63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9C6EFF1-BE8D-43C1-B120-147B338379B2}">
      <dsp:nvSpPr>
        <dsp:cNvPr id="0" name=""/>
        <dsp:cNvSpPr/>
      </dsp:nvSpPr>
      <dsp:spPr>
        <a:xfrm>
          <a:off x="2743198" y="2881"/>
          <a:ext cx="3506953" cy="1332974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550" tIns="209550" rIns="209550" bIns="209550" numCol="1" spcCol="1270" anchor="ctr" anchorCtr="0">
          <a:noAutofit/>
        </a:bodyPr>
        <a:lstStyle/>
        <a:p>
          <a:pPr lvl="0" algn="ctr" defTabSz="2444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5500" kern="1200" dirty="0"/>
        </a:p>
      </dsp:txBody>
      <dsp:txXfrm>
        <a:off x="2743198" y="2881"/>
        <a:ext cx="3506953" cy="1332974"/>
      </dsp:txXfrm>
    </dsp:sp>
    <dsp:sp modelId="{1D54961D-B90A-4D1B-8D09-BBAD4AC1F9D9}">
      <dsp:nvSpPr>
        <dsp:cNvPr id="0" name=""/>
        <dsp:cNvSpPr/>
      </dsp:nvSpPr>
      <dsp:spPr>
        <a:xfrm>
          <a:off x="1831498" y="669368"/>
          <a:ext cx="5330353" cy="5330353"/>
        </a:xfrm>
        <a:custGeom>
          <a:avLst/>
          <a:gdLst/>
          <a:ahLst/>
          <a:cxnLst/>
          <a:rect l="0" t="0" r="0" b="0"/>
          <a:pathLst>
            <a:path>
              <a:moveTo>
                <a:pt x="4423840" y="662611"/>
              </a:moveTo>
              <a:arcTo wR="2665176" hR="2665176" stAng="18677386" swAng="874148"/>
            </a:path>
          </a:pathLst>
        </a:custGeom>
        <a:noFill/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7B0DD60-02CC-4849-BED8-C4AE8B29FD02}">
      <dsp:nvSpPr>
        <dsp:cNvPr id="0" name=""/>
        <dsp:cNvSpPr/>
      </dsp:nvSpPr>
      <dsp:spPr>
        <a:xfrm>
          <a:off x="6006044" y="1844473"/>
          <a:ext cx="2050729" cy="1332974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550" tIns="209550" rIns="209550" bIns="209550" numCol="1" spcCol="1270" anchor="ctr" anchorCtr="0">
          <a:noAutofit/>
        </a:bodyPr>
        <a:lstStyle/>
        <a:p>
          <a:pPr lvl="0" algn="ctr" defTabSz="2444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5500" kern="1200" dirty="0"/>
        </a:p>
      </dsp:txBody>
      <dsp:txXfrm>
        <a:off x="6006044" y="1844473"/>
        <a:ext cx="2050729" cy="1332974"/>
      </dsp:txXfrm>
    </dsp:sp>
    <dsp:sp modelId="{35CC32ED-304E-4F11-9A96-DDD09A7AC2CD}">
      <dsp:nvSpPr>
        <dsp:cNvPr id="0" name=""/>
        <dsp:cNvSpPr/>
      </dsp:nvSpPr>
      <dsp:spPr>
        <a:xfrm>
          <a:off x="1831498" y="669368"/>
          <a:ext cx="5330353" cy="5330353"/>
        </a:xfrm>
        <a:custGeom>
          <a:avLst/>
          <a:gdLst/>
          <a:ahLst/>
          <a:cxnLst/>
          <a:rect l="0" t="0" r="0" b="0"/>
          <a:pathLst>
            <a:path>
              <a:moveTo>
                <a:pt x="5326671" y="2525125"/>
              </a:moveTo>
              <a:arcTo wR="2665176" hR="2665176" stAng="21419268" swAng="2197680"/>
            </a:path>
          </a:pathLst>
        </a:custGeom>
        <a:noFill/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A4083F0-6914-48D1-A4AC-0F41872A61E9}">
      <dsp:nvSpPr>
        <dsp:cNvPr id="0" name=""/>
        <dsp:cNvSpPr/>
      </dsp:nvSpPr>
      <dsp:spPr>
        <a:xfrm>
          <a:off x="5037862" y="4824231"/>
          <a:ext cx="2050729" cy="1332974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550" tIns="209550" rIns="209550" bIns="209550" numCol="1" spcCol="1270" anchor="ctr" anchorCtr="0">
          <a:noAutofit/>
        </a:bodyPr>
        <a:lstStyle/>
        <a:p>
          <a:pPr lvl="0" algn="ctr" defTabSz="2444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5500" kern="1200" dirty="0"/>
        </a:p>
      </dsp:txBody>
      <dsp:txXfrm>
        <a:off x="5037862" y="4824231"/>
        <a:ext cx="2050729" cy="1332974"/>
      </dsp:txXfrm>
    </dsp:sp>
    <dsp:sp modelId="{A5073C26-8CBC-4514-9EE6-81D9EE42C083}">
      <dsp:nvSpPr>
        <dsp:cNvPr id="0" name=""/>
        <dsp:cNvSpPr/>
      </dsp:nvSpPr>
      <dsp:spPr>
        <a:xfrm>
          <a:off x="1831498" y="669368"/>
          <a:ext cx="5330353" cy="5330353"/>
        </a:xfrm>
        <a:custGeom>
          <a:avLst/>
          <a:gdLst/>
          <a:ahLst/>
          <a:cxnLst/>
          <a:rect l="0" t="0" r="0" b="0"/>
          <a:pathLst>
            <a:path>
              <a:moveTo>
                <a:pt x="3195760" y="5277005"/>
              </a:moveTo>
              <a:arcTo wR="2665176" hR="2665176" stAng="4711009" swAng="1377981"/>
            </a:path>
          </a:pathLst>
        </a:custGeom>
        <a:noFill/>
        <a:ln w="63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C785A4C-106B-4C3C-AAF7-9E9FCF55ABC3}">
      <dsp:nvSpPr>
        <dsp:cNvPr id="0" name=""/>
        <dsp:cNvSpPr/>
      </dsp:nvSpPr>
      <dsp:spPr>
        <a:xfrm>
          <a:off x="1904758" y="4824231"/>
          <a:ext cx="2050729" cy="1332974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550" tIns="209550" rIns="209550" bIns="209550" numCol="1" spcCol="1270" anchor="ctr" anchorCtr="0">
          <a:noAutofit/>
        </a:bodyPr>
        <a:lstStyle/>
        <a:p>
          <a:pPr lvl="0" algn="ctr" defTabSz="2444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5500" kern="1200" dirty="0"/>
        </a:p>
      </dsp:txBody>
      <dsp:txXfrm>
        <a:off x="1904758" y="4824231"/>
        <a:ext cx="2050729" cy="1332974"/>
      </dsp:txXfrm>
    </dsp:sp>
    <dsp:sp modelId="{A948F794-16A2-4EF2-B739-9F5B931D825B}">
      <dsp:nvSpPr>
        <dsp:cNvPr id="0" name=""/>
        <dsp:cNvSpPr/>
      </dsp:nvSpPr>
      <dsp:spPr>
        <a:xfrm>
          <a:off x="1831498" y="669368"/>
          <a:ext cx="5330353" cy="5330353"/>
        </a:xfrm>
        <a:custGeom>
          <a:avLst/>
          <a:gdLst/>
          <a:ahLst/>
          <a:cxnLst/>
          <a:rect l="0" t="0" r="0" b="0"/>
          <a:pathLst>
            <a:path>
              <a:moveTo>
                <a:pt x="445701" y="4140675"/>
              </a:moveTo>
              <a:arcTo wR="2665176" hR="2665176" stAng="8783052" swAng="2197680"/>
            </a:path>
          </a:pathLst>
        </a:custGeom>
        <a:noFill/>
        <a:ln w="63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02509E3-C16F-4071-89FB-FC2F97D74536}">
      <dsp:nvSpPr>
        <dsp:cNvPr id="0" name=""/>
        <dsp:cNvSpPr/>
      </dsp:nvSpPr>
      <dsp:spPr>
        <a:xfrm>
          <a:off x="936576" y="1844473"/>
          <a:ext cx="2050729" cy="1332974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550" tIns="209550" rIns="209550" bIns="209550" numCol="1" spcCol="1270" anchor="ctr" anchorCtr="0">
          <a:noAutofit/>
        </a:bodyPr>
        <a:lstStyle/>
        <a:p>
          <a:pPr lvl="0" algn="ctr" defTabSz="2444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5500" kern="1200" dirty="0"/>
        </a:p>
      </dsp:txBody>
      <dsp:txXfrm>
        <a:off x="936576" y="1844473"/>
        <a:ext cx="2050729" cy="1332974"/>
      </dsp:txXfrm>
    </dsp:sp>
    <dsp:sp modelId="{7D55C0FE-E9F3-4DCF-AA94-B67071DECFC1}">
      <dsp:nvSpPr>
        <dsp:cNvPr id="0" name=""/>
        <dsp:cNvSpPr/>
      </dsp:nvSpPr>
      <dsp:spPr>
        <a:xfrm>
          <a:off x="1831498" y="669368"/>
          <a:ext cx="5330353" cy="5330353"/>
        </a:xfrm>
        <a:custGeom>
          <a:avLst/>
          <a:gdLst/>
          <a:ahLst/>
          <a:cxnLst/>
          <a:rect l="0" t="0" r="0" b="0"/>
          <a:pathLst>
            <a:path>
              <a:moveTo>
                <a:pt x="459321" y="1169392"/>
              </a:moveTo>
              <a:arcTo wR="2665176" hR="2665176" stAng="12848465" swAng="874148"/>
            </a:path>
          </a:pathLst>
        </a:custGeom>
        <a:noFill/>
        <a:ln w="63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9C6EFF1-BE8D-43C1-B120-147B338379B2}">
      <dsp:nvSpPr>
        <dsp:cNvPr id="0" name=""/>
        <dsp:cNvSpPr/>
      </dsp:nvSpPr>
      <dsp:spPr>
        <a:xfrm>
          <a:off x="2743198" y="2881"/>
          <a:ext cx="3506953" cy="1332974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550" tIns="209550" rIns="209550" bIns="209550" numCol="1" spcCol="1270" anchor="ctr" anchorCtr="0">
          <a:noAutofit/>
        </a:bodyPr>
        <a:lstStyle/>
        <a:p>
          <a:pPr lvl="0" algn="ctr" defTabSz="2444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5500" kern="1200" dirty="0"/>
        </a:p>
      </dsp:txBody>
      <dsp:txXfrm>
        <a:off x="2743198" y="2881"/>
        <a:ext cx="3506953" cy="1332974"/>
      </dsp:txXfrm>
    </dsp:sp>
    <dsp:sp modelId="{1D54961D-B90A-4D1B-8D09-BBAD4AC1F9D9}">
      <dsp:nvSpPr>
        <dsp:cNvPr id="0" name=""/>
        <dsp:cNvSpPr/>
      </dsp:nvSpPr>
      <dsp:spPr>
        <a:xfrm>
          <a:off x="1831498" y="669368"/>
          <a:ext cx="5330353" cy="5330353"/>
        </a:xfrm>
        <a:custGeom>
          <a:avLst/>
          <a:gdLst/>
          <a:ahLst/>
          <a:cxnLst/>
          <a:rect l="0" t="0" r="0" b="0"/>
          <a:pathLst>
            <a:path>
              <a:moveTo>
                <a:pt x="4423840" y="662611"/>
              </a:moveTo>
              <a:arcTo wR="2665176" hR="2665176" stAng="18677386" swAng="874148"/>
            </a:path>
          </a:pathLst>
        </a:custGeom>
        <a:noFill/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7B0DD60-02CC-4849-BED8-C4AE8B29FD02}">
      <dsp:nvSpPr>
        <dsp:cNvPr id="0" name=""/>
        <dsp:cNvSpPr/>
      </dsp:nvSpPr>
      <dsp:spPr>
        <a:xfrm>
          <a:off x="6006044" y="1844473"/>
          <a:ext cx="2050729" cy="1332974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550" tIns="209550" rIns="209550" bIns="209550" numCol="1" spcCol="1270" anchor="ctr" anchorCtr="0">
          <a:noAutofit/>
        </a:bodyPr>
        <a:lstStyle/>
        <a:p>
          <a:pPr lvl="0" algn="ctr" defTabSz="2444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5500" kern="1200" dirty="0"/>
        </a:p>
      </dsp:txBody>
      <dsp:txXfrm>
        <a:off x="6006044" y="1844473"/>
        <a:ext cx="2050729" cy="1332974"/>
      </dsp:txXfrm>
    </dsp:sp>
    <dsp:sp modelId="{35CC32ED-304E-4F11-9A96-DDD09A7AC2CD}">
      <dsp:nvSpPr>
        <dsp:cNvPr id="0" name=""/>
        <dsp:cNvSpPr/>
      </dsp:nvSpPr>
      <dsp:spPr>
        <a:xfrm>
          <a:off x="1831498" y="669368"/>
          <a:ext cx="5330353" cy="5330353"/>
        </a:xfrm>
        <a:custGeom>
          <a:avLst/>
          <a:gdLst/>
          <a:ahLst/>
          <a:cxnLst/>
          <a:rect l="0" t="0" r="0" b="0"/>
          <a:pathLst>
            <a:path>
              <a:moveTo>
                <a:pt x="5326671" y="2525125"/>
              </a:moveTo>
              <a:arcTo wR="2665176" hR="2665176" stAng="21419268" swAng="2197680"/>
            </a:path>
          </a:pathLst>
        </a:custGeom>
        <a:noFill/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A4083F0-6914-48D1-A4AC-0F41872A61E9}">
      <dsp:nvSpPr>
        <dsp:cNvPr id="0" name=""/>
        <dsp:cNvSpPr/>
      </dsp:nvSpPr>
      <dsp:spPr>
        <a:xfrm>
          <a:off x="5037862" y="4824231"/>
          <a:ext cx="2050729" cy="1332974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550" tIns="209550" rIns="209550" bIns="209550" numCol="1" spcCol="1270" anchor="ctr" anchorCtr="0">
          <a:noAutofit/>
        </a:bodyPr>
        <a:lstStyle/>
        <a:p>
          <a:pPr lvl="0" algn="ctr" defTabSz="2444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5500" kern="1200" dirty="0"/>
        </a:p>
      </dsp:txBody>
      <dsp:txXfrm>
        <a:off x="5037862" y="4824231"/>
        <a:ext cx="2050729" cy="1332974"/>
      </dsp:txXfrm>
    </dsp:sp>
    <dsp:sp modelId="{A5073C26-8CBC-4514-9EE6-81D9EE42C083}">
      <dsp:nvSpPr>
        <dsp:cNvPr id="0" name=""/>
        <dsp:cNvSpPr/>
      </dsp:nvSpPr>
      <dsp:spPr>
        <a:xfrm>
          <a:off x="1831498" y="669368"/>
          <a:ext cx="5330353" cy="5330353"/>
        </a:xfrm>
        <a:custGeom>
          <a:avLst/>
          <a:gdLst/>
          <a:ahLst/>
          <a:cxnLst/>
          <a:rect l="0" t="0" r="0" b="0"/>
          <a:pathLst>
            <a:path>
              <a:moveTo>
                <a:pt x="3195760" y="5277005"/>
              </a:moveTo>
              <a:arcTo wR="2665176" hR="2665176" stAng="4711009" swAng="1377981"/>
            </a:path>
          </a:pathLst>
        </a:custGeom>
        <a:noFill/>
        <a:ln w="63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C785A4C-106B-4C3C-AAF7-9E9FCF55ABC3}">
      <dsp:nvSpPr>
        <dsp:cNvPr id="0" name=""/>
        <dsp:cNvSpPr/>
      </dsp:nvSpPr>
      <dsp:spPr>
        <a:xfrm>
          <a:off x="1904758" y="4824231"/>
          <a:ext cx="2050729" cy="1332974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550" tIns="209550" rIns="209550" bIns="209550" numCol="1" spcCol="1270" anchor="ctr" anchorCtr="0">
          <a:noAutofit/>
        </a:bodyPr>
        <a:lstStyle/>
        <a:p>
          <a:pPr lvl="0" algn="ctr" defTabSz="2444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5500" kern="1200" dirty="0"/>
        </a:p>
      </dsp:txBody>
      <dsp:txXfrm>
        <a:off x="1904758" y="4824231"/>
        <a:ext cx="2050729" cy="1332974"/>
      </dsp:txXfrm>
    </dsp:sp>
    <dsp:sp modelId="{A948F794-16A2-4EF2-B739-9F5B931D825B}">
      <dsp:nvSpPr>
        <dsp:cNvPr id="0" name=""/>
        <dsp:cNvSpPr/>
      </dsp:nvSpPr>
      <dsp:spPr>
        <a:xfrm>
          <a:off x="1831498" y="669368"/>
          <a:ext cx="5330353" cy="5330353"/>
        </a:xfrm>
        <a:custGeom>
          <a:avLst/>
          <a:gdLst/>
          <a:ahLst/>
          <a:cxnLst/>
          <a:rect l="0" t="0" r="0" b="0"/>
          <a:pathLst>
            <a:path>
              <a:moveTo>
                <a:pt x="445701" y="4140675"/>
              </a:moveTo>
              <a:arcTo wR="2665176" hR="2665176" stAng="8783052" swAng="2197680"/>
            </a:path>
          </a:pathLst>
        </a:custGeom>
        <a:noFill/>
        <a:ln w="63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02509E3-C16F-4071-89FB-FC2F97D74536}">
      <dsp:nvSpPr>
        <dsp:cNvPr id="0" name=""/>
        <dsp:cNvSpPr/>
      </dsp:nvSpPr>
      <dsp:spPr>
        <a:xfrm>
          <a:off x="936576" y="1844473"/>
          <a:ext cx="2050729" cy="1332974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550" tIns="209550" rIns="209550" bIns="209550" numCol="1" spcCol="1270" anchor="ctr" anchorCtr="0">
          <a:noAutofit/>
        </a:bodyPr>
        <a:lstStyle/>
        <a:p>
          <a:pPr lvl="0" algn="ctr" defTabSz="2444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5500" kern="1200" dirty="0"/>
        </a:p>
      </dsp:txBody>
      <dsp:txXfrm>
        <a:off x="936576" y="1844473"/>
        <a:ext cx="2050729" cy="1332974"/>
      </dsp:txXfrm>
    </dsp:sp>
    <dsp:sp modelId="{7D55C0FE-E9F3-4DCF-AA94-B67071DECFC1}">
      <dsp:nvSpPr>
        <dsp:cNvPr id="0" name=""/>
        <dsp:cNvSpPr/>
      </dsp:nvSpPr>
      <dsp:spPr>
        <a:xfrm>
          <a:off x="1831498" y="669368"/>
          <a:ext cx="5330353" cy="5330353"/>
        </a:xfrm>
        <a:custGeom>
          <a:avLst/>
          <a:gdLst/>
          <a:ahLst/>
          <a:cxnLst/>
          <a:rect l="0" t="0" r="0" b="0"/>
          <a:pathLst>
            <a:path>
              <a:moveTo>
                <a:pt x="459321" y="1169392"/>
              </a:moveTo>
              <a:arcTo wR="2665176" hR="2665176" stAng="12848465" swAng="874148"/>
            </a:path>
          </a:pathLst>
        </a:custGeom>
        <a:noFill/>
        <a:ln w="63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9C6EFF1-BE8D-43C1-B120-147B338379B2}">
      <dsp:nvSpPr>
        <dsp:cNvPr id="0" name=""/>
        <dsp:cNvSpPr/>
      </dsp:nvSpPr>
      <dsp:spPr>
        <a:xfrm>
          <a:off x="2743198" y="2881"/>
          <a:ext cx="3506953" cy="1332974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550" tIns="209550" rIns="209550" bIns="209550" numCol="1" spcCol="1270" anchor="ctr" anchorCtr="0">
          <a:noAutofit/>
        </a:bodyPr>
        <a:lstStyle/>
        <a:p>
          <a:pPr lvl="0" algn="ctr" defTabSz="2444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5500" kern="1200" dirty="0"/>
        </a:p>
      </dsp:txBody>
      <dsp:txXfrm>
        <a:off x="2743198" y="2881"/>
        <a:ext cx="3506953" cy="1332974"/>
      </dsp:txXfrm>
    </dsp:sp>
    <dsp:sp modelId="{1D54961D-B90A-4D1B-8D09-BBAD4AC1F9D9}">
      <dsp:nvSpPr>
        <dsp:cNvPr id="0" name=""/>
        <dsp:cNvSpPr/>
      </dsp:nvSpPr>
      <dsp:spPr>
        <a:xfrm>
          <a:off x="1831498" y="669368"/>
          <a:ext cx="5330353" cy="5330353"/>
        </a:xfrm>
        <a:custGeom>
          <a:avLst/>
          <a:gdLst/>
          <a:ahLst/>
          <a:cxnLst/>
          <a:rect l="0" t="0" r="0" b="0"/>
          <a:pathLst>
            <a:path>
              <a:moveTo>
                <a:pt x="4423840" y="662611"/>
              </a:moveTo>
              <a:arcTo wR="2665176" hR="2665176" stAng="18677386" swAng="874148"/>
            </a:path>
          </a:pathLst>
        </a:custGeom>
        <a:noFill/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7B0DD60-02CC-4849-BED8-C4AE8B29FD02}">
      <dsp:nvSpPr>
        <dsp:cNvPr id="0" name=""/>
        <dsp:cNvSpPr/>
      </dsp:nvSpPr>
      <dsp:spPr>
        <a:xfrm>
          <a:off x="6006044" y="1844473"/>
          <a:ext cx="2050729" cy="1332974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550" tIns="209550" rIns="209550" bIns="209550" numCol="1" spcCol="1270" anchor="ctr" anchorCtr="0">
          <a:noAutofit/>
        </a:bodyPr>
        <a:lstStyle/>
        <a:p>
          <a:pPr lvl="0" algn="ctr" defTabSz="2444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5500" kern="1200" dirty="0"/>
        </a:p>
      </dsp:txBody>
      <dsp:txXfrm>
        <a:off x="6006044" y="1844473"/>
        <a:ext cx="2050729" cy="1332974"/>
      </dsp:txXfrm>
    </dsp:sp>
    <dsp:sp modelId="{35CC32ED-304E-4F11-9A96-DDD09A7AC2CD}">
      <dsp:nvSpPr>
        <dsp:cNvPr id="0" name=""/>
        <dsp:cNvSpPr/>
      </dsp:nvSpPr>
      <dsp:spPr>
        <a:xfrm>
          <a:off x="1831498" y="669368"/>
          <a:ext cx="5330353" cy="5330353"/>
        </a:xfrm>
        <a:custGeom>
          <a:avLst/>
          <a:gdLst/>
          <a:ahLst/>
          <a:cxnLst/>
          <a:rect l="0" t="0" r="0" b="0"/>
          <a:pathLst>
            <a:path>
              <a:moveTo>
                <a:pt x="5326671" y="2525125"/>
              </a:moveTo>
              <a:arcTo wR="2665176" hR="2665176" stAng="21419268" swAng="2197680"/>
            </a:path>
          </a:pathLst>
        </a:custGeom>
        <a:noFill/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A4083F0-6914-48D1-A4AC-0F41872A61E9}">
      <dsp:nvSpPr>
        <dsp:cNvPr id="0" name=""/>
        <dsp:cNvSpPr/>
      </dsp:nvSpPr>
      <dsp:spPr>
        <a:xfrm>
          <a:off x="5037862" y="4824231"/>
          <a:ext cx="2050729" cy="1332974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550" tIns="209550" rIns="209550" bIns="209550" numCol="1" spcCol="1270" anchor="ctr" anchorCtr="0">
          <a:noAutofit/>
        </a:bodyPr>
        <a:lstStyle/>
        <a:p>
          <a:pPr lvl="0" algn="ctr" defTabSz="2444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5500" kern="1200" dirty="0"/>
        </a:p>
      </dsp:txBody>
      <dsp:txXfrm>
        <a:off x="5037862" y="4824231"/>
        <a:ext cx="2050729" cy="1332974"/>
      </dsp:txXfrm>
    </dsp:sp>
    <dsp:sp modelId="{A5073C26-8CBC-4514-9EE6-81D9EE42C083}">
      <dsp:nvSpPr>
        <dsp:cNvPr id="0" name=""/>
        <dsp:cNvSpPr/>
      </dsp:nvSpPr>
      <dsp:spPr>
        <a:xfrm>
          <a:off x="1831498" y="669368"/>
          <a:ext cx="5330353" cy="5330353"/>
        </a:xfrm>
        <a:custGeom>
          <a:avLst/>
          <a:gdLst/>
          <a:ahLst/>
          <a:cxnLst/>
          <a:rect l="0" t="0" r="0" b="0"/>
          <a:pathLst>
            <a:path>
              <a:moveTo>
                <a:pt x="3195760" y="5277005"/>
              </a:moveTo>
              <a:arcTo wR="2665176" hR="2665176" stAng="4711009" swAng="1377981"/>
            </a:path>
          </a:pathLst>
        </a:custGeom>
        <a:noFill/>
        <a:ln w="63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C785A4C-106B-4C3C-AAF7-9E9FCF55ABC3}">
      <dsp:nvSpPr>
        <dsp:cNvPr id="0" name=""/>
        <dsp:cNvSpPr/>
      </dsp:nvSpPr>
      <dsp:spPr>
        <a:xfrm>
          <a:off x="1904758" y="4824231"/>
          <a:ext cx="2050729" cy="1332974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550" tIns="209550" rIns="209550" bIns="209550" numCol="1" spcCol="1270" anchor="ctr" anchorCtr="0">
          <a:noAutofit/>
        </a:bodyPr>
        <a:lstStyle/>
        <a:p>
          <a:pPr lvl="0" algn="ctr" defTabSz="2444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5500" kern="1200" dirty="0"/>
        </a:p>
      </dsp:txBody>
      <dsp:txXfrm>
        <a:off x="1904758" y="4824231"/>
        <a:ext cx="2050729" cy="1332974"/>
      </dsp:txXfrm>
    </dsp:sp>
    <dsp:sp modelId="{A948F794-16A2-4EF2-B739-9F5B931D825B}">
      <dsp:nvSpPr>
        <dsp:cNvPr id="0" name=""/>
        <dsp:cNvSpPr/>
      </dsp:nvSpPr>
      <dsp:spPr>
        <a:xfrm>
          <a:off x="1831498" y="669368"/>
          <a:ext cx="5330353" cy="5330353"/>
        </a:xfrm>
        <a:custGeom>
          <a:avLst/>
          <a:gdLst/>
          <a:ahLst/>
          <a:cxnLst/>
          <a:rect l="0" t="0" r="0" b="0"/>
          <a:pathLst>
            <a:path>
              <a:moveTo>
                <a:pt x="445701" y="4140675"/>
              </a:moveTo>
              <a:arcTo wR="2665176" hR="2665176" stAng="8783052" swAng="2197680"/>
            </a:path>
          </a:pathLst>
        </a:custGeom>
        <a:noFill/>
        <a:ln w="63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02509E3-C16F-4071-89FB-FC2F97D74536}">
      <dsp:nvSpPr>
        <dsp:cNvPr id="0" name=""/>
        <dsp:cNvSpPr/>
      </dsp:nvSpPr>
      <dsp:spPr>
        <a:xfrm>
          <a:off x="936576" y="1844473"/>
          <a:ext cx="2050729" cy="1332974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550" tIns="209550" rIns="209550" bIns="209550" numCol="1" spcCol="1270" anchor="ctr" anchorCtr="0">
          <a:noAutofit/>
        </a:bodyPr>
        <a:lstStyle/>
        <a:p>
          <a:pPr lvl="0" algn="ctr" defTabSz="2444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5500" kern="1200" dirty="0"/>
        </a:p>
      </dsp:txBody>
      <dsp:txXfrm>
        <a:off x="936576" y="1844473"/>
        <a:ext cx="2050729" cy="1332974"/>
      </dsp:txXfrm>
    </dsp:sp>
    <dsp:sp modelId="{7D55C0FE-E9F3-4DCF-AA94-B67071DECFC1}">
      <dsp:nvSpPr>
        <dsp:cNvPr id="0" name=""/>
        <dsp:cNvSpPr/>
      </dsp:nvSpPr>
      <dsp:spPr>
        <a:xfrm>
          <a:off x="1831498" y="669368"/>
          <a:ext cx="5330353" cy="5330353"/>
        </a:xfrm>
        <a:custGeom>
          <a:avLst/>
          <a:gdLst/>
          <a:ahLst/>
          <a:cxnLst/>
          <a:rect l="0" t="0" r="0" b="0"/>
          <a:pathLst>
            <a:path>
              <a:moveTo>
                <a:pt x="459321" y="1169392"/>
              </a:moveTo>
              <a:arcTo wR="2665176" hR="2665176" stAng="12848465" swAng="874148"/>
            </a:path>
          </a:pathLst>
        </a:custGeom>
        <a:noFill/>
        <a:ln w="63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8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9C6EFF1-BE8D-43C1-B120-147B338379B2}">
      <dsp:nvSpPr>
        <dsp:cNvPr id="0" name=""/>
        <dsp:cNvSpPr/>
      </dsp:nvSpPr>
      <dsp:spPr>
        <a:xfrm>
          <a:off x="2743198" y="2881"/>
          <a:ext cx="3506953" cy="1332974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550" tIns="209550" rIns="209550" bIns="209550" numCol="1" spcCol="1270" anchor="ctr" anchorCtr="0">
          <a:noAutofit/>
        </a:bodyPr>
        <a:lstStyle/>
        <a:p>
          <a:pPr lvl="0" algn="ctr" defTabSz="2444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5500" kern="1200" dirty="0"/>
        </a:p>
      </dsp:txBody>
      <dsp:txXfrm>
        <a:off x="2743198" y="2881"/>
        <a:ext cx="3506953" cy="1332974"/>
      </dsp:txXfrm>
    </dsp:sp>
    <dsp:sp modelId="{1D54961D-B90A-4D1B-8D09-BBAD4AC1F9D9}">
      <dsp:nvSpPr>
        <dsp:cNvPr id="0" name=""/>
        <dsp:cNvSpPr/>
      </dsp:nvSpPr>
      <dsp:spPr>
        <a:xfrm>
          <a:off x="1831498" y="669368"/>
          <a:ext cx="5330353" cy="5330353"/>
        </a:xfrm>
        <a:custGeom>
          <a:avLst/>
          <a:gdLst/>
          <a:ahLst/>
          <a:cxnLst/>
          <a:rect l="0" t="0" r="0" b="0"/>
          <a:pathLst>
            <a:path>
              <a:moveTo>
                <a:pt x="4423840" y="662611"/>
              </a:moveTo>
              <a:arcTo wR="2665176" hR="2665176" stAng="18677386" swAng="874148"/>
            </a:path>
          </a:pathLst>
        </a:custGeom>
        <a:noFill/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7B0DD60-02CC-4849-BED8-C4AE8B29FD02}">
      <dsp:nvSpPr>
        <dsp:cNvPr id="0" name=""/>
        <dsp:cNvSpPr/>
      </dsp:nvSpPr>
      <dsp:spPr>
        <a:xfrm>
          <a:off x="6006044" y="1844473"/>
          <a:ext cx="2050729" cy="1332974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550" tIns="209550" rIns="209550" bIns="209550" numCol="1" spcCol="1270" anchor="ctr" anchorCtr="0">
          <a:noAutofit/>
        </a:bodyPr>
        <a:lstStyle/>
        <a:p>
          <a:pPr lvl="0" algn="ctr" defTabSz="2444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5500" kern="1200" dirty="0"/>
        </a:p>
      </dsp:txBody>
      <dsp:txXfrm>
        <a:off x="6006044" y="1844473"/>
        <a:ext cx="2050729" cy="1332974"/>
      </dsp:txXfrm>
    </dsp:sp>
    <dsp:sp modelId="{35CC32ED-304E-4F11-9A96-DDD09A7AC2CD}">
      <dsp:nvSpPr>
        <dsp:cNvPr id="0" name=""/>
        <dsp:cNvSpPr/>
      </dsp:nvSpPr>
      <dsp:spPr>
        <a:xfrm>
          <a:off x="1831498" y="669368"/>
          <a:ext cx="5330353" cy="5330353"/>
        </a:xfrm>
        <a:custGeom>
          <a:avLst/>
          <a:gdLst/>
          <a:ahLst/>
          <a:cxnLst/>
          <a:rect l="0" t="0" r="0" b="0"/>
          <a:pathLst>
            <a:path>
              <a:moveTo>
                <a:pt x="5326671" y="2525125"/>
              </a:moveTo>
              <a:arcTo wR="2665176" hR="2665176" stAng="21419268" swAng="2197680"/>
            </a:path>
          </a:pathLst>
        </a:custGeom>
        <a:noFill/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A4083F0-6914-48D1-A4AC-0F41872A61E9}">
      <dsp:nvSpPr>
        <dsp:cNvPr id="0" name=""/>
        <dsp:cNvSpPr/>
      </dsp:nvSpPr>
      <dsp:spPr>
        <a:xfrm>
          <a:off x="5037862" y="4824231"/>
          <a:ext cx="2050729" cy="1332974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550" tIns="209550" rIns="209550" bIns="209550" numCol="1" spcCol="1270" anchor="ctr" anchorCtr="0">
          <a:noAutofit/>
        </a:bodyPr>
        <a:lstStyle/>
        <a:p>
          <a:pPr lvl="0" algn="ctr" defTabSz="2444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5500" kern="1200" dirty="0"/>
        </a:p>
      </dsp:txBody>
      <dsp:txXfrm>
        <a:off x="5037862" y="4824231"/>
        <a:ext cx="2050729" cy="1332974"/>
      </dsp:txXfrm>
    </dsp:sp>
    <dsp:sp modelId="{A5073C26-8CBC-4514-9EE6-81D9EE42C083}">
      <dsp:nvSpPr>
        <dsp:cNvPr id="0" name=""/>
        <dsp:cNvSpPr/>
      </dsp:nvSpPr>
      <dsp:spPr>
        <a:xfrm>
          <a:off x="1831498" y="669368"/>
          <a:ext cx="5330353" cy="5330353"/>
        </a:xfrm>
        <a:custGeom>
          <a:avLst/>
          <a:gdLst/>
          <a:ahLst/>
          <a:cxnLst/>
          <a:rect l="0" t="0" r="0" b="0"/>
          <a:pathLst>
            <a:path>
              <a:moveTo>
                <a:pt x="3195760" y="5277005"/>
              </a:moveTo>
              <a:arcTo wR="2665176" hR="2665176" stAng="4711009" swAng="1377981"/>
            </a:path>
          </a:pathLst>
        </a:custGeom>
        <a:noFill/>
        <a:ln w="63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C785A4C-106B-4C3C-AAF7-9E9FCF55ABC3}">
      <dsp:nvSpPr>
        <dsp:cNvPr id="0" name=""/>
        <dsp:cNvSpPr/>
      </dsp:nvSpPr>
      <dsp:spPr>
        <a:xfrm>
          <a:off x="1904758" y="4824231"/>
          <a:ext cx="2050729" cy="1332974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550" tIns="209550" rIns="209550" bIns="209550" numCol="1" spcCol="1270" anchor="ctr" anchorCtr="0">
          <a:noAutofit/>
        </a:bodyPr>
        <a:lstStyle/>
        <a:p>
          <a:pPr lvl="0" algn="ctr" defTabSz="2444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5500" kern="1200" dirty="0"/>
        </a:p>
      </dsp:txBody>
      <dsp:txXfrm>
        <a:off x="1904758" y="4824231"/>
        <a:ext cx="2050729" cy="1332974"/>
      </dsp:txXfrm>
    </dsp:sp>
    <dsp:sp modelId="{A948F794-16A2-4EF2-B739-9F5B931D825B}">
      <dsp:nvSpPr>
        <dsp:cNvPr id="0" name=""/>
        <dsp:cNvSpPr/>
      </dsp:nvSpPr>
      <dsp:spPr>
        <a:xfrm>
          <a:off x="1831498" y="669368"/>
          <a:ext cx="5330353" cy="5330353"/>
        </a:xfrm>
        <a:custGeom>
          <a:avLst/>
          <a:gdLst/>
          <a:ahLst/>
          <a:cxnLst/>
          <a:rect l="0" t="0" r="0" b="0"/>
          <a:pathLst>
            <a:path>
              <a:moveTo>
                <a:pt x="445701" y="4140675"/>
              </a:moveTo>
              <a:arcTo wR="2665176" hR="2665176" stAng="8783052" swAng="2197680"/>
            </a:path>
          </a:pathLst>
        </a:custGeom>
        <a:noFill/>
        <a:ln w="63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02509E3-C16F-4071-89FB-FC2F97D74536}">
      <dsp:nvSpPr>
        <dsp:cNvPr id="0" name=""/>
        <dsp:cNvSpPr/>
      </dsp:nvSpPr>
      <dsp:spPr>
        <a:xfrm>
          <a:off x="936576" y="1844473"/>
          <a:ext cx="2050729" cy="1332974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550" tIns="209550" rIns="209550" bIns="209550" numCol="1" spcCol="1270" anchor="ctr" anchorCtr="0">
          <a:noAutofit/>
        </a:bodyPr>
        <a:lstStyle/>
        <a:p>
          <a:pPr lvl="0" algn="ctr" defTabSz="2444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5500" kern="1200" dirty="0"/>
        </a:p>
      </dsp:txBody>
      <dsp:txXfrm>
        <a:off x="936576" y="1844473"/>
        <a:ext cx="2050729" cy="1332974"/>
      </dsp:txXfrm>
    </dsp:sp>
    <dsp:sp modelId="{7D55C0FE-E9F3-4DCF-AA94-B67071DECFC1}">
      <dsp:nvSpPr>
        <dsp:cNvPr id="0" name=""/>
        <dsp:cNvSpPr/>
      </dsp:nvSpPr>
      <dsp:spPr>
        <a:xfrm>
          <a:off x="1831498" y="669368"/>
          <a:ext cx="5330353" cy="5330353"/>
        </a:xfrm>
        <a:custGeom>
          <a:avLst/>
          <a:gdLst/>
          <a:ahLst/>
          <a:cxnLst/>
          <a:rect l="0" t="0" r="0" b="0"/>
          <a:pathLst>
            <a:path>
              <a:moveTo>
                <a:pt x="459321" y="1169392"/>
              </a:moveTo>
              <a:arcTo wR="2665176" hR="2665176" stAng="12848465" swAng="874148"/>
            </a:path>
          </a:pathLst>
        </a:custGeom>
        <a:noFill/>
        <a:ln w="63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9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9C6EFF1-BE8D-43C1-B120-147B338379B2}">
      <dsp:nvSpPr>
        <dsp:cNvPr id="0" name=""/>
        <dsp:cNvSpPr/>
      </dsp:nvSpPr>
      <dsp:spPr>
        <a:xfrm>
          <a:off x="2396361" y="2248"/>
          <a:ext cx="1473193" cy="899884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3700" kern="1200" dirty="0"/>
        </a:p>
      </dsp:txBody>
      <dsp:txXfrm>
        <a:off x="2396361" y="2248"/>
        <a:ext cx="1473193" cy="899884"/>
      </dsp:txXfrm>
    </dsp:sp>
    <dsp:sp modelId="{1D54961D-B90A-4D1B-8D09-BBAD4AC1F9D9}">
      <dsp:nvSpPr>
        <dsp:cNvPr id="0" name=""/>
        <dsp:cNvSpPr/>
      </dsp:nvSpPr>
      <dsp:spPr>
        <a:xfrm>
          <a:off x="1335773" y="452190"/>
          <a:ext cx="3594369" cy="3594369"/>
        </a:xfrm>
        <a:custGeom>
          <a:avLst/>
          <a:gdLst/>
          <a:ahLst/>
          <a:cxnLst/>
          <a:rect l="0" t="0" r="0" b="0"/>
          <a:pathLst>
            <a:path>
              <a:moveTo>
                <a:pt x="2542749" y="161946"/>
              </a:moveTo>
              <a:arcTo wR="1797184" hR="1797184" stAng="17670599" swAng="1869809"/>
            </a:path>
          </a:pathLst>
        </a:custGeom>
        <a:noFill/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7B0DD60-02CC-4849-BED8-C4AE8B29FD02}">
      <dsp:nvSpPr>
        <dsp:cNvPr id="0" name=""/>
        <dsp:cNvSpPr/>
      </dsp:nvSpPr>
      <dsp:spPr>
        <a:xfrm>
          <a:off x="4149964" y="1244072"/>
          <a:ext cx="1384437" cy="899884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3700" kern="1200" dirty="0"/>
        </a:p>
      </dsp:txBody>
      <dsp:txXfrm>
        <a:off x="4149964" y="1244072"/>
        <a:ext cx="1384437" cy="899884"/>
      </dsp:txXfrm>
    </dsp:sp>
    <dsp:sp modelId="{35CC32ED-304E-4F11-9A96-DDD09A7AC2CD}">
      <dsp:nvSpPr>
        <dsp:cNvPr id="0" name=""/>
        <dsp:cNvSpPr/>
      </dsp:nvSpPr>
      <dsp:spPr>
        <a:xfrm>
          <a:off x="1335773" y="452190"/>
          <a:ext cx="3594369" cy="3594369"/>
        </a:xfrm>
        <a:custGeom>
          <a:avLst/>
          <a:gdLst/>
          <a:ahLst/>
          <a:cxnLst/>
          <a:rect l="0" t="0" r="0" b="0"/>
          <a:pathLst>
            <a:path>
              <a:moveTo>
                <a:pt x="3591912" y="1703250"/>
              </a:moveTo>
              <a:arcTo wR="1797184" hR="1797184" stAng="21420236" swAng="2195543"/>
            </a:path>
          </a:pathLst>
        </a:custGeom>
        <a:noFill/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A4083F0-6914-48D1-A4AC-0F41872A61E9}">
      <dsp:nvSpPr>
        <dsp:cNvPr id="0" name=""/>
        <dsp:cNvSpPr/>
      </dsp:nvSpPr>
      <dsp:spPr>
        <a:xfrm>
          <a:off x="3497098" y="3253386"/>
          <a:ext cx="1384437" cy="899884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3700" kern="1200" dirty="0"/>
        </a:p>
      </dsp:txBody>
      <dsp:txXfrm>
        <a:off x="3497098" y="3253386"/>
        <a:ext cx="1384437" cy="899884"/>
      </dsp:txXfrm>
    </dsp:sp>
    <dsp:sp modelId="{A5073C26-8CBC-4514-9EE6-81D9EE42C083}">
      <dsp:nvSpPr>
        <dsp:cNvPr id="0" name=""/>
        <dsp:cNvSpPr/>
      </dsp:nvSpPr>
      <dsp:spPr>
        <a:xfrm>
          <a:off x="1335773" y="452190"/>
          <a:ext cx="3594369" cy="3594369"/>
        </a:xfrm>
        <a:custGeom>
          <a:avLst/>
          <a:gdLst/>
          <a:ahLst/>
          <a:cxnLst/>
          <a:rect l="0" t="0" r="0" b="0"/>
          <a:pathLst>
            <a:path>
              <a:moveTo>
                <a:pt x="2154189" y="3558553"/>
              </a:moveTo>
              <a:arcTo wR="1797184" hR="1797184" stAng="4712529" swAng="1374942"/>
            </a:path>
          </a:pathLst>
        </a:custGeom>
        <a:noFill/>
        <a:ln w="63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C785A4C-106B-4C3C-AAF7-9E9FCF55ABC3}">
      <dsp:nvSpPr>
        <dsp:cNvPr id="0" name=""/>
        <dsp:cNvSpPr/>
      </dsp:nvSpPr>
      <dsp:spPr>
        <a:xfrm>
          <a:off x="1384381" y="3253386"/>
          <a:ext cx="1384437" cy="899884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3700" kern="1200" dirty="0"/>
        </a:p>
      </dsp:txBody>
      <dsp:txXfrm>
        <a:off x="1384381" y="3253386"/>
        <a:ext cx="1384437" cy="899884"/>
      </dsp:txXfrm>
    </dsp:sp>
    <dsp:sp modelId="{A948F794-16A2-4EF2-B739-9F5B931D825B}">
      <dsp:nvSpPr>
        <dsp:cNvPr id="0" name=""/>
        <dsp:cNvSpPr/>
      </dsp:nvSpPr>
      <dsp:spPr>
        <a:xfrm>
          <a:off x="1335773" y="452190"/>
          <a:ext cx="3594369" cy="3594369"/>
        </a:xfrm>
        <a:custGeom>
          <a:avLst/>
          <a:gdLst/>
          <a:ahLst/>
          <a:cxnLst/>
          <a:rect l="0" t="0" r="0" b="0"/>
          <a:pathLst>
            <a:path>
              <a:moveTo>
                <a:pt x="300207" y="2791635"/>
              </a:moveTo>
              <a:arcTo wR="1797184" hR="1797184" stAng="8784221" swAng="2195543"/>
            </a:path>
          </a:pathLst>
        </a:custGeom>
        <a:noFill/>
        <a:ln w="63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02509E3-C16F-4071-89FB-FC2F97D74536}">
      <dsp:nvSpPr>
        <dsp:cNvPr id="0" name=""/>
        <dsp:cNvSpPr/>
      </dsp:nvSpPr>
      <dsp:spPr>
        <a:xfrm>
          <a:off x="731515" y="1244072"/>
          <a:ext cx="1384437" cy="899884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3700" kern="1200" dirty="0"/>
        </a:p>
      </dsp:txBody>
      <dsp:txXfrm>
        <a:off x="731515" y="1244072"/>
        <a:ext cx="1384437" cy="899884"/>
      </dsp:txXfrm>
    </dsp:sp>
    <dsp:sp modelId="{7D55C0FE-E9F3-4DCF-AA94-B67071DECFC1}">
      <dsp:nvSpPr>
        <dsp:cNvPr id="0" name=""/>
        <dsp:cNvSpPr/>
      </dsp:nvSpPr>
      <dsp:spPr>
        <a:xfrm>
          <a:off x="1335773" y="452190"/>
          <a:ext cx="3594369" cy="3594369"/>
        </a:xfrm>
        <a:custGeom>
          <a:avLst/>
          <a:gdLst/>
          <a:ahLst/>
          <a:cxnLst/>
          <a:rect l="0" t="0" r="0" b="0"/>
          <a:pathLst>
            <a:path>
              <a:moveTo>
                <a:pt x="313002" y="783736"/>
              </a:moveTo>
              <a:arcTo wR="1797184" hR="1797184" stAng="12859592" swAng="1869809"/>
            </a:path>
          </a:pathLst>
        </a:custGeom>
        <a:noFill/>
        <a:ln w="63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999BDA-BD19-4064-BF2C-14D89FF3C190}" type="datetimeFigureOut">
              <a:rPr lang="en-US" smtClean="0"/>
              <a:pPr/>
              <a:t>2/20/2018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328E8E-C91D-44A0-93D6-1E4294D2C6F9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8818085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FDF147-A9B1-468D-860B-052CCDB90DB6}" type="datetimeFigureOut">
              <a:rPr lang="en-US" smtClean="0"/>
              <a:pPr/>
              <a:t>2/20/2018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68310F-3F7A-4A9C-892D-242CD6C3803D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5360545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32790063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3279006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 bwMode="ltGray"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C3B0C-DDAB-42F4-8C24-B1FE6CABC65D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accent6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041400"/>
            <a:ext cx="9144000" cy="2387600"/>
          </a:xfrm>
        </p:spPr>
        <p:txBody>
          <a:bodyPr anchor="b"/>
          <a:lstStyle>
            <a:lvl1pPr algn="ctr">
              <a:defRPr sz="6000">
                <a:solidFill>
                  <a:schemeClr val="accent6">
                    <a:lumMod val="20000"/>
                    <a:lumOff val="80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="" xmlns:p14="http://schemas.microsoft.com/office/powerpoint/2010/main" val="74593261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88C6A-E15D-42F1-AAF6-839123805FBB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="" xmlns:p14="http://schemas.microsoft.com/office/powerpoint/2010/main" val="101699638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44DB9-A473-442C-B086-D1F93506A4BE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="" xmlns:p14="http://schemas.microsoft.com/office/powerpoint/2010/main" val="1566978547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399991-E95B-472C-BB57-B5B9032A924B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rmAutofit/>
          </a:bodyPr>
          <a:lstStyle>
            <a:lvl1pPr>
              <a:defRPr lang="en-US" dirty="0"/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26726615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97AFD-ABC7-4364-90EF-95B15C8A323B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9200" y="4589463"/>
            <a:ext cx="1012825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1709738"/>
            <a:ext cx="10128250" cy="2862262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="" xmlns:p14="http://schemas.microsoft.com/office/powerpoint/2010/main" val="3416071215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AE068-E05A-439C-97F8-45AC8119FCD5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5111" y="1825625"/>
            <a:ext cx="4983480" cy="43513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24296" y="1825625"/>
            <a:ext cx="4983480" cy="43513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8825" y="365125"/>
            <a:ext cx="10134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="" xmlns:p14="http://schemas.microsoft.com/office/powerpoint/2010/main" val="412789943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B03B3-DEE5-43F8-925B-912AA65DCD81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9832" y="2193925"/>
            <a:ext cx="4983480" cy="3978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9832" y="1489075"/>
            <a:ext cx="4983480" cy="641350"/>
          </a:xfrm>
        </p:spPr>
        <p:txBody>
          <a:bodyPr anchor="b"/>
          <a:lstStyle>
            <a:lvl1pPr marL="0" indent="0">
              <a:buNone/>
              <a:defRPr sz="2400" b="0">
                <a:solidFill>
                  <a:schemeClr val="accent4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24454" y="2193925"/>
            <a:ext cx="4983480" cy="3978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4454" y="1489075"/>
            <a:ext cx="4983480" cy="641350"/>
          </a:xfrm>
        </p:spPr>
        <p:txBody>
          <a:bodyPr anchor="b"/>
          <a:lstStyle>
            <a:lvl1pPr marL="0" indent="0">
              <a:buNone/>
              <a:defRPr sz="2400" b="0">
                <a:solidFill>
                  <a:schemeClr val="accent4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4454" y="274638"/>
            <a:ext cx="10122996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="" xmlns:p14="http://schemas.microsoft.com/office/powerpoint/2010/main" val="379035056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90C9F-8B7D-49D2-9820-A92EA66BAD43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="" xmlns:p14="http://schemas.microsoft.com/office/powerpoint/2010/main" val="330734337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4059C-4DF7-43AB-9953-A9E9C32BDFAB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150387421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C3EC7-B7A8-467B-A043-A6BA6621D453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11619" y="987425"/>
            <a:ext cx="59436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29138" y="2101850"/>
            <a:ext cx="3932237" cy="3759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913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="" xmlns:p14="http://schemas.microsoft.com/office/powerpoint/2010/main" val="1141104969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56EBB-3674-4C80-A7FF-3B979F5315DA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396249" y="987425"/>
            <a:ext cx="59436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22767" y="2101850"/>
            <a:ext cx="3932237" cy="3759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2767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="" xmlns:p14="http://schemas.microsoft.com/office/powerpoint/2010/main" val="4260131376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invGray">
      <p:bgPr>
        <a:blipFill dpi="0" rotWithShape="1">
          <a:blip r:embed="rId13" cstate="print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124850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6">
                    <a:lumMod val="20000"/>
                    <a:lumOff val="80000"/>
                  </a:schemeClr>
                </a:solidFill>
              </a:defRPr>
            </a:lvl1pPr>
          </a:lstStyle>
          <a:p>
            <a:fld id="{79F0484A-F300-4B64-A3A1-4509DE43DA60}" type="datetime1">
              <a:rPr lang="en-US" smtClean="0"/>
              <a:pPr/>
              <a:t>2/20/2018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47644" y="6356350"/>
            <a:ext cx="59260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6">
                    <a:lumMod val="20000"/>
                    <a:lumOff val="8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85938" y="6356350"/>
            <a:ext cx="7678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6">
                    <a:lumMod val="20000"/>
                    <a:lumOff val="80000"/>
                  </a:schemeClr>
                </a:solidFill>
              </a:defRPr>
            </a:lvl1pPr>
          </a:lstStyle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9200" y="1825625"/>
            <a:ext cx="10134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19200" y="365125"/>
            <a:ext cx="10134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="" xmlns:p14="http://schemas.microsoft.com/office/powerpoint/2010/main" val="7318994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4400" b="0" kern="1200" cap="none" spc="0">
          <a:ln w="0">
            <a:solidFill>
              <a:schemeClr val="accent1">
                <a:lumMod val="75000"/>
              </a:schemeClr>
            </a:solidFill>
          </a:ln>
          <a:solidFill>
            <a:schemeClr val="accent6"/>
          </a:solidFill>
          <a:effectLst>
            <a:outerShdw blurRad="38100" dist="25400" dir="5400000" algn="ctr" rotWithShape="0">
              <a:srgbClr val="6E747A">
                <a:alpha val="43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28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24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20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18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18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18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18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18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18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="" xmlns:p15="http://schemas.microsoft.com/office/powerpoint/2012/main">
        <p15:guide id="0" orient="horz" pos="2160" userDrawn="1">
          <p15:clr>
            <a:srgbClr val="F26B43"/>
          </p15:clr>
        </p15:guide>
        <p15:guide id="1" pos="768" userDrawn="1">
          <p15:clr>
            <a:srgbClr val="F26B43"/>
          </p15:clr>
        </p15:guide>
        <p15:guide id="2" pos="7152" userDrawn="1">
          <p15:clr>
            <a:srgbClr val="F26B43"/>
          </p15:clr>
        </p15:guide>
        <p15:guide id="3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8.xml"/><Relationship Id="rId7" Type="http://schemas.microsoft.com/office/2007/relationships/diagramDrawing" Target="../diagrams/drawing8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8.xml"/><Relationship Id="rId5" Type="http://schemas.openxmlformats.org/officeDocument/2006/relationships/diagramQuickStyle" Target="../diagrams/quickStyle8.xml"/><Relationship Id="rId4" Type="http://schemas.openxmlformats.org/officeDocument/2006/relationships/diagramLayout" Target="../diagrams/layout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9.xml"/><Relationship Id="rId7" Type="http://schemas.microsoft.com/office/2007/relationships/diagramDrawing" Target="../diagrams/drawing9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9.xml"/><Relationship Id="rId5" Type="http://schemas.openxmlformats.org/officeDocument/2006/relationships/diagramQuickStyle" Target="../diagrams/quickStyle9.xml"/><Relationship Id="rId4" Type="http://schemas.openxmlformats.org/officeDocument/2006/relationships/diagramLayout" Target="../diagrams/layout9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577427"/>
            <a:ext cx="12192000" cy="3791857"/>
          </a:xfrm>
          <a:ln>
            <a:noFill/>
          </a:ln>
        </p:spPr>
        <p:txBody>
          <a:bodyPr>
            <a:noAutofit/>
          </a:bodyPr>
          <a:lstStyle/>
          <a:p>
            <a:r>
              <a:rPr lang="en-US" sz="30000" b="1" dirty="0" smtClean="0">
                <a:solidFill>
                  <a:schemeClr val="accent4">
                    <a:lumMod val="75000"/>
                  </a:schemeClr>
                </a:solidFill>
                <a:latin typeface="Wide Latin" pitchFamily="18" charset="0"/>
              </a:rPr>
              <a:t>18</a:t>
            </a:r>
            <a:endParaRPr lang="en-US" sz="30000" b="1" dirty="0">
              <a:solidFill>
                <a:schemeClr val="accent4">
                  <a:lumMod val="75000"/>
                </a:schemeClr>
              </a:solidFill>
              <a:latin typeface="Wide Latin" pitchFamily="18" charset="0"/>
            </a:endParaRPr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2293257" y="5532437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Ph.D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5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5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727617213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654628" y="1090840"/>
            <a:ext cx="9898743" cy="1325563"/>
          </a:xfrm>
        </p:spPr>
        <p:txBody>
          <a:bodyPr>
            <a:normAutofit fontScale="90000"/>
          </a:bodyPr>
          <a:lstStyle/>
          <a:p>
            <a:pPr algn="r"/>
            <a:r>
              <a:rPr lang="es-MX" b="1" dirty="0" smtClean="0">
                <a:solidFill>
                  <a:schemeClr val="bg1"/>
                </a:solidFill>
                <a:effectLst/>
              </a:rPr>
              <a:t/>
            </a:r>
            <a:br>
              <a:rPr lang="es-MX" b="1" dirty="0" smtClean="0">
                <a:solidFill>
                  <a:schemeClr val="bg1"/>
                </a:solidFill>
                <a:effectLst/>
              </a:rPr>
            </a:br>
            <a:r>
              <a:rPr lang="es-MX" dirty="0" smtClean="0">
                <a:solidFill>
                  <a:schemeClr val="bg1"/>
                </a:solidFill>
              </a:rPr>
              <a:t/>
            </a:r>
            <a:br>
              <a:rPr lang="es-MX" dirty="0" smtClean="0">
                <a:solidFill>
                  <a:schemeClr val="bg1"/>
                </a:solidFill>
              </a:rPr>
            </a:br>
            <a:endParaRPr lang="es-MX" dirty="0"/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graphicFrame>
        <p:nvGraphicFramePr>
          <p:cNvPr id="5" name="4 Diagrama"/>
          <p:cNvGraphicFramePr/>
          <p:nvPr/>
        </p:nvGraphicFramePr>
        <p:xfrm>
          <a:off x="1545021" y="325528"/>
          <a:ext cx="8993351" cy="624869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5 CuadroTexto"/>
          <p:cNvSpPr txBox="1"/>
          <p:nvPr/>
        </p:nvSpPr>
        <p:spPr>
          <a:xfrm>
            <a:off x="677918" y="538842"/>
            <a:ext cx="316886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Font typeface="Arial" pitchFamily="34" charset="0"/>
              <a:buChar char="•"/>
            </a:pPr>
            <a:r>
              <a:rPr lang="es-MX" sz="48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 Juntas</a:t>
            </a:r>
          </a:p>
        </p:txBody>
      </p:sp>
      <p:sp>
        <p:nvSpPr>
          <p:cNvPr id="7" name="6 Rectángulo redondeado"/>
          <p:cNvSpPr/>
          <p:nvPr/>
        </p:nvSpPr>
        <p:spPr>
          <a:xfrm>
            <a:off x="3137338" y="2033752"/>
            <a:ext cx="5580993" cy="2538248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6600" dirty="0" smtClean="0"/>
              <a:t>MINUTAS</a:t>
            </a:r>
          </a:p>
          <a:p>
            <a:pPr algn="ctr"/>
            <a:r>
              <a:rPr lang="es-MX" sz="6600" dirty="0" smtClean="0"/>
              <a:t>Evaluación</a:t>
            </a:r>
            <a:endParaRPr lang="es-MX" sz="6600" dirty="0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654628" y="1090840"/>
            <a:ext cx="9898743" cy="1325563"/>
          </a:xfrm>
        </p:spPr>
        <p:txBody>
          <a:bodyPr>
            <a:normAutofit fontScale="90000"/>
          </a:bodyPr>
          <a:lstStyle/>
          <a:p>
            <a:pPr algn="r"/>
            <a:r>
              <a:rPr lang="es-MX" b="1" dirty="0" smtClean="0">
                <a:solidFill>
                  <a:schemeClr val="bg1"/>
                </a:solidFill>
                <a:effectLst/>
              </a:rPr>
              <a:t/>
            </a:r>
            <a:br>
              <a:rPr lang="es-MX" b="1" dirty="0" smtClean="0">
                <a:solidFill>
                  <a:schemeClr val="bg1"/>
                </a:solidFill>
                <a:effectLst/>
              </a:rPr>
            </a:br>
            <a:r>
              <a:rPr lang="es-MX" dirty="0" smtClean="0">
                <a:solidFill>
                  <a:schemeClr val="bg1"/>
                </a:solidFill>
              </a:rPr>
              <a:t/>
            </a:r>
            <a:br>
              <a:rPr lang="es-MX" dirty="0" smtClean="0">
                <a:solidFill>
                  <a:schemeClr val="bg1"/>
                </a:solidFill>
              </a:rPr>
            </a:br>
            <a:endParaRPr lang="es-MX" dirty="0"/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graphicFrame>
        <p:nvGraphicFramePr>
          <p:cNvPr id="5" name="4 Diagrama"/>
          <p:cNvGraphicFramePr/>
          <p:nvPr/>
        </p:nvGraphicFramePr>
        <p:xfrm>
          <a:off x="2885089" y="1003445"/>
          <a:ext cx="6265917" cy="42149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5 CuadroTexto"/>
          <p:cNvSpPr txBox="1"/>
          <p:nvPr/>
        </p:nvSpPr>
        <p:spPr>
          <a:xfrm>
            <a:off x="457200" y="523076"/>
            <a:ext cx="316886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Font typeface="Arial" pitchFamily="34" charset="0"/>
              <a:buChar char="•"/>
            </a:pPr>
            <a:r>
              <a:rPr lang="es-MX" sz="48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 Junta de Consejo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420414" y="4569560"/>
            <a:ext cx="446689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Font typeface="Arial" pitchFamily="34" charset="0"/>
              <a:buChar char="•"/>
            </a:pPr>
            <a:r>
              <a:rPr lang="es-MX" sz="48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 Juntas </a:t>
            </a:r>
          </a:p>
          <a:p>
            <a:pPr algn="ctr"/>
            <a:r>
              <a:rPr lang="es-MX" sz="48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de Directores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7446579" y="433740"/>
            <a:ext cx="446689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Font typeface="Arial" pitchFamily="34" charset="0"/>
              <a:buChar char="•"/>
            </a:pPr>
            <a:r>
              <a:rPr lang="es-MX" sz="48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 Juntas</a:t>
            </a:r>
          </a:p>
          <a:p>
            <a:pPr algn="ctr"/>
            <a:r>
              <a:rPr lang="es-MX" sz="48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Directivas</a:t>
            </a:r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64455" y="630636"/>
            <a:ext cx="8435866" cy="5817461"/>
          </a:xfrm>
          <a:solidFill>
            <a:schemeClr val="bg2">
              <a:lumMod val="25000"/>
            </a:schemeClr>
          </a:solidFill>
          <a:ln>
            <a:noFill/>
          </a:ln>
        </p:spPr>
        <p:txBody>
          <a:bodyPr anchor="t">
            <a:noAutofit/>
          </a:bodyPr>
          <a:lstStyle/>
          <a:p>
            <a:r>
              <a:rPr lang="en-US" sz="1100" dirty="0" smtClean="0">
                <a:solidFill>
                  <a:schemeClr val="accent1">
                    <a:lumMod val="75000"/>
                  </a:schemeClr>
                </a:solidFill>
                <a:effectLst/>
                <a:latin typeface="Wide Latin" pitchFamily="18" charset="0"/>
              </a:rPr>
              <a:t> </a:t>
            </a:r>
            <a:r>
              <a:rPr lang="en-US" sz="4000" dirty="0" smtClean="0">
                <a:solidFill>
                  <a:schemeClr val="accent1">
                    <a:lumMod val="75000"/>
                  </a:schemeClr>
                </a:solidFill>
                <a:effectLst/>
                <a:latin typeface="Wide Latin" pitchFamily="18" charset="0"/>
              </a:rPr>
              <a:t/>
            </a:r>
            <a:br>
              <a:rPr lang="en-US" sz="4000" dirty="0" smtClean="0">
                <a:solidFill>
                  <a:schemeClr val="accent1">
                    <a:lumMod val="75000"/>
                  </a:schemeClr>
                </a:solidFill>
                <a:effectLst/>
                <a:latin typeface="Wide Latin" pitchFamily="18" charset="0"/>
              </a:rPr>
            </a:br>
            <a:r>
              <a:rPr lang="en-US" sz="4000" dirty="0" smtClean="0">
                <a:solidFill>
                  <a:schemeClr val="accent1">
                    <a:lumMod val="75000"/>
                  </a:schemeClr>
                </a:solidFill>
                <a:effectLst/>
                <a:latin typeface="Wide Latin" pitchFamily="18" charset="0"/>
              </a:rPr>
              <a:t/>
            </a:r>
            <a:br>
              <a:rPr lang="en-US" sz="4000" dirty="0" smtClean="0">
                <a:solidFill>
                  <a:schemeClr val="accent1">
                    <a:lumMod val="75000"/>
                  </a:schemeClr>
                </a:solidFill>
                <a:effectLst/>
                <a:latin typeface="Wide Latin" pitchFamily="18" charset="0"/>
              </a:rPr>
            </a:br>
            <a:r>
              <a:rPr lang="en-US" sz="4800" dirty="0" err="1" smtClean="0">
                <a:solidFill>
                  <a:schemeClr val="accent6">
                    <a:lumMod val="40000"/>
                    <a:lumOff val="60000"/>
                  </a:schemeClr>
                </a:solidFill>
                <a:effectLst/>
                <a:latin typeface="Wide Latin" pitchFamily="18" charset="0"/>
              </a:rPr>
              <a:t>Tarea</a:t>
            </a:r>
            <a:r>
              <a:rPr lang="en-US" sz="4800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/>
                <a:latin typeface="Wide Latin" pitchFamily="18" charset="0"/>
              </a:rPr>
              <a:t>  No. 18</a:t>
            </a:r>
            <a:r>
              <a:rPr lang="en-US" sz="4000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/>
            </a:r>
            <a:br>
              <a:rPr lang="en-US" sz="4000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</a:br>
            <a:endParaRPr lang="en-US" sz="4000" dirty="0"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2293257" y="5532437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Ph.D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5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5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2475217" y="2517236"/>
            <a:ext cx="7409819" cy="1126589"/>
          </a:xfrm>
          <a:prstGeom prst="rect">
            <a:avLst/>
          </a:prstGeom>
          <a:solidFill>
            <a:schemeClr val="bg2">
              <a:lumMod val="25000"/>
            </a:schemeClr>
          </a:solidFill>
          <a:ln>
            <a:noFill/>
          </a:ln>
        </p:spPr>
        <p:txBody>
          <a:bodyPr vert="horz" lIns="91440" tIns="45720" rIns="91440" bIns="45720" rtlCol="0" anchor="t">
            <a:noAutofit/>
          </a:bodyPr>
          <a:lstStyle/>
          <a:p>
            <a:pPr lvl="0">
              <a:spcBef>
                <a:spcPct val="0"/>
              </a:spcBef>
            </a:pPr>
            <a:endParaRPr lang="en-US" sz="2400" dirty="0" smtClean="0"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  <a:p>
            <a:pPr marL="514350" lvl="0" indent="-514350">
              <a:spcBef>
                <a:spcPct val="0"/>
              </a:spcBef>
              <a:buAutoNum type="arabicPeriod"/>
            </a:pPr>
            <a:r>
              <a:rPr lang="es-MX" sz="3200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Meditar en Hechos 15.</a:t>
            </a:r>
          </a:p>
          <a:p>
            <a:pPr lvl="0">
              <a:spcBef>
                <a:spcPct val="0"/>
              </a:spcBef>
            </a:pPr>
            <a:endParaRPr lang="es-MX" sz="3200" dirty="0" smtClean="0"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  <a:p>
            <a:pPr lvl="0">
              <a:spcBef>
                <a:spcPct val="0"/>
              </a:spcBef>
            </a:pPr>
            <a:endParaRPr lang="es-MX" sz="3200" dirty="0" smtClean="0"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  <a:p>
            <a:pPr lvl="0">
              <a:spcBef>
                <a:spcPct val="0"/>
              </a:spcBef>
            </a:pPr>
            <a:endParaRPr lang="es-MX" sz="4000" dirty="0" smtClean="0"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727617213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654628" y="1090840"/>
            <a:ext cx="9898743" cy="1325563"/>
          </a:xfrm>
        </p:spPr>
        <p:txBody>
          <a:bodyPr>
            <a:normAutofit fontScale="90000"/>
          </a:bodyPr>
          <a:lstStyle/>
          <a:p>
            <a:pPr algn="r"/>
            <a:r>
              <a:rPr lang="es-MX" b="1" dirty="0" smtClean="0">
                <a:solidFill>
                  <a:schemeClr val="bg1"/>
                </a:solidFill>
                <a:effectLst/>
              </a:rPr>
              <a:t>U. 6  Organización I</a:t>
            </a:r>
            <a:br>
              <a:rPr lang="es-MX" b="1" dirty="0" smtClean="0">
                <a:solidFill>
                  <a:schemeClr val="bg1"/>
                </a:solidFill>
                <a:effectLst/>
              </a:rPr>
            </a:br>
            <a:r>
              <a:rPr lang="es-MX" b="1" dirty="0" smtClean="0">
                <a:solidFill>
                  <a:schemeClr val="bg1"/>
                </a:solidFill>
                <a:effectLst/>
              </a:rPr>
              <a:t>L. 3 Juntas</a:t>
            </a:r>
            <a:r>
              <a:rPr lang="es-MX" dirty="0" smtClean="0">
                <a:solidFill>
                  <a:schemeClr val="bg1"/>
                </a:solidFill>
              </a:rPr>
              <a:t> </a:t>
            </a:r>
            <a:endParaRPr lang="es-MX" dirty="0"/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1981199" y="5292725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654628" y="1090840"/>
            <a:ext cx="9898743" cy="1325563"/>
          </a:xfrm>
        </p:spPr>
        <p:txBody>
          <a:bodyPr>
            <a:normAutofit fontScale="90000"/>
          </a:bodyPr>
          <a:lstStyle/>
          <a:p>
            <a:pPr algn="r"/>
            <a:r>
              <a:rPr lang="es-MX" b="1" dirty="0" smtClean="0">
                <a:solidFill>
                  <a:schemeClr val="bg1"/>
                </a:solidFill>
                <a:effectLst/>
              </a:rPr>
              <a:t/>
            </a:r>
            <a:br>
              <a:rPr lang="es-MX" b="1" dirty="0" smtClean="0">
                <a:solidFill>
                  <a:schemeClr val="bg1"/>
                </a:solidFill>
                <a:effectLst/>
              </a:rPr>
            </a:br>
            <a:r>
              <a:rPr lang="es-MX" dirty="0" smtClean="0">
                <a:solidFill>
                  <a:schemeClr val="bg1"/>
                </a:solidFill>
              </a:rPr>
              <a:t/>
            </a:r>
            <a:br>
              <a:rPr lang="es-MX" dirty="0" smtClean="0">
                <a:solidFill>
                  <a:schemeClr val="bg1"/>
                </a:solidFill>
              </a:rPr>
            </a:br>
            <a:endParaRPr lang="es-MX" dirty="0"/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graphicFrame>
        <p:nvGraphicFramePr>
          <p:cNvPr id="5" name="4 Diagrama"/>
          <p:cNvGraphicFramePr/>
          <p:nvPr/>
        </p:nvGraphicFramePr>
        <p:xfrm>
          <a:off x="2459421" y="609309"/>
          <a:ext cx="7464096" cy="55865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5 CuadroTexto"/>
          <p:cNvSpPr txBox="1"/>
          <p:nvPr/>
        </p:nvSpPr>
        <p:spPr>
          <a:xfrm>
            <a:off x="677918" y="538842"/>
            <a:ext cx="316886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Font typeface="Arial" pitchFamily="34" charset="0"/>
              <a:buChar char="•"/>
            </a:pPr>
            <a:r>
              <a:rPr lang="es-MX" sz="48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 Juntas</a:t>
            </a:r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654628" y="1090840"/>
            <a:ext cx="9898743" cy="1325563"/>
          </a:xfrm>
        </p:spPr>
        <p:txBody>
          <a:bodyPr>
            <a:normAutofit fontScale="90000"/>
          </a:bodyPr>
          <a:lstStyle/>
          <a:p>
            <a:pPr algn="r"/>
            <a:r>
              <a:rPr lang="es-MX" b="1" dirty="0" smtClean="0">
                <a:solidFill>
                  <a:schemeClr val="bg1"/>
                </a:solidFill>
                <a:effectLst/>
              </a:rPr>
              <a:t/>
            </a:r>
            <a:br>
              <a:rPr lang="es-MX" b="1" dirty="0" smtClean="0">
                <a:solidFill>
                  <a:schemeClr val="bg1"/>
                </a:solidFill>
                <a:effectLst/>
              </a:rPr>
            </a:br>
            <a:r>
              <a:rPr lang="es-MX" dirty="0" smtClean="0">
                <a:solidFill>
                  <a:schemeClr val="bg1"/>
                </a:solidFill>
              </a:rPr>
              <a:t/>
            </a:r>
            <a:br>
              <a:rPr lang="es-MX" dirty="0" smtClean="0">
                <a:solidFill>
                  <a:schemeClr val="bg1"/>
                </a:solidFill>
              </a:rPr>
            </a:br>
            <a:endParaRPr lang="es-MX" dirty="0"/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graphicFrame>
        <p:nvGraphicFramePr>
          <p:cNvPr id="5" name="4 Diagrama"/>
          <p:cNvGraphicFramePr/>
          <p:nvPr/>
        </p:nvGraphicFramePr>
        <p:xfrm>
          <a:off x="1545021" y="325528"/>
          <a:ext cx="8993351" cy="624869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5 CuadroTexto"/>
          <p:cNvSpPr txBox="1"/>
          <p:nvPr/>
        </p:nvSpPr>
        <p:spPr>
          <a:xfrm>
            <a:off x="677918" y="538842"/>
            <a:ext cx="316886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Font typeface="Arial" pitchFamily="34" charset="0"/>
              <a:buChar char="•"/>
            </a:pPr>
            <a:r>
              <a:rPr lang="es-MX" sz="48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 Juntas</a:t>
            </a:r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654628" y="1090840"/>
            <a:ext cx="9898743" cy="1325563"/>
          </a:xfrm>
        </p:spPr>
        <p:txBody>
          <a:bodyPr>
            <a:normAutofit fontScale="90000"/>
          </a:bodyPr>
          <a:lstStyle/>
          <a:p>
            <a:pPr algn="r"/>
            <a:r>
              <a:rPr lang="es-MX" b="1" dirty="0" smtClean="0">
                <a:solidFill>
                  <a:schemeClr val="bg1"/>
                </a:solidFill>
                <a:effectLst/>
              </a:rPr>
              <a:t/>
            </a:r>
            <a:br>
              <a:rPr lang="es-MX" b="1" dirty="0" smtClean="0">
                <a:solidFill>
                  <a:schemeClr val="bg1"/>
                </a:solidFill>
                <a:effectLst/>
              </a:rPr>
            </a:br>
            <a:r>
              <a:rPr lang="es-MX" dirty="0" smtClean="0">
                <a:solidFill>
                  <a:schemeClr val="bg1"/>
                </a:solidFill>
              </a:rPr>
              <a:t/>
            </a:r>
            <a:br>
              <a:rPr lang="es-MX" dirty="0" smtClean="0">
                <a:solidFill>
                  <a:schemeClr val="bg1"/>
                </a:solidFill>
              </a:rPr>
            </a:br>
            <a:endParaRPr lang="es-MX" dirty="0"/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graphicFrame>
        <p:nvGraphicFramePr>
          <p:cNvPr id="5" name="4 Diagrama"/>
          <p:cNvGraphicFramePr/>
          <p:nvPr/>
        </p:nvGraphicFramePr>
        <p:xfrm>
          <a:off x="1545021" y="325528"/>
          <a:ext cx="8993351" cy="624869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5 CuadroTexto"/>
          <p:cNvSpPr txBox="1"/>
          <p:nvPr/>
        </p:nvSpPr>
        <p:spPr>
          <a:xfrm>
            <a:off x="677918" y="538842"/>
            <a:ext cx="316886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Font typeface="Arial" pitchFamily="34" charset="0"/>
              <a:buChar char="•"/>
            </a:pPr>
            <a:r>
              <a:rPr lang="es-MX" sz="48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 Juntas</a:t>
            </a:r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654628" y="1090840"/>
            <a:ext cx="9898743" cy="1325563"/>
          </a:xfrm>
        </p:spPr>
        <p:txBody>
          <a:bodyPr>
            <a:normAutofit fontScale="90000"/>
          </a:bodyPr>
          <a:lstStyle/>
          <a:p>
            <a:pPr algn="r"/>
            <a:r>
              <a:rPr lang="es-MX" b="1" dirty="0" smtClean="0">
                <a:solidFill>
                  <a:schemeClr val="bg1"/>
                </a:solidFill>
                <a:effectLst/>
              </a:rPr>
              <a:t/>
            </a:r>
            <a:br>
              <a:rPr lang="es-MX" b="1" dirty="0" smtClean="0">
                <a:solidFill>
                  <a:schemeClr val="bg1"/>
                </a:solidFill>
                <a:effectLst/>
              </a:rPr>
            </a:br>
            <a:r>
              <a:rPr lang="es-MX" dirty="0" smtClean="0">
                <a:solidFill>
                  <a:schemeClr val="bg1"/>
                </a:solidFill>
              </a:rPr>
              <a:t/>
            </a:r>
            <a:br>
              <a:rPr lang="es-MX" dirty="0" smtClean="0">
                <a:solidFill>
                  <a:schemeClr val="bg1"/>
                </a:solidFill>
              </a:rPr>
            </a:br>
            <a:endParaRPr lang="es-MX" dirty="0"/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graphicFrame>
        <p:nvGraphicFramePr>
          <p:cNvPr id="5" name="4 Diagrama"/>
          <p:cNvGraphicFramePr/>
          <p:nvPr/>
        </p:nvGraphicFramePr>
        <p:xfrm>
          <a:off x="1545021" y="325528"/>
          <a:ext cx="8993351" cy="624869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5 CuadroTexto"/>
          <p:cNvSpPr txBox="1"/>
          <p:nvPr/>
        </p:nvSpPr>
        <p:spPr>
          <a:xfrm>
            <a:off x="677918" y="538842"/>
            <a:ext cx="316886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Font typeface="Arial" pitchFamily="34" charset="0"/>
              <a:buChar char="•"/>
            </a:pPr>
            <a:r>
              <a:rPr lang="es-MX" sz="48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 Juntas</a:t>
            </a:r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654628" y="1090840"/>
            <a:ext cx="9898743" cy="1325563"/>
          </a:xfrm>
        </p:spPr>
        <p:txBody>
          <a:bodyPr>
            <a:normAutofit fontScale="90000"/>
          </a:bodyPr>
          <a:lstStyle/>
          <a:p>
            <a:pPr algn="r"/>
            <a:r>
              <a:rPr lang="es-MX" b="1" dirty="0" smtClean="0">
                <a:solidFill>
                  <a:schemeClr val="bg1"/>
                </a:solidFill>
                <a:effectLst/>
              </a:rPr>
              <a:t/>
            </a:r>
            <a:br>
              <a:rPr lang="es-MX" b="1" dirty="0" smtClean="0">
                <a:solidFill>
                  <a:schemeClr val="bg1"/>
                </a:solidFill>
                <a:effectLst/>
              </a:rPr>
            </a:br>
            <a:r>
              <a:rPr lang="es-MX" dirty="0" smtClean="0">
                <a:solidFill>
                  <a:schemeClr val="bg1"/>
                </a:solidFill>
              </a:rPr>
              <a:t/>
            </a:r>
            <a:br>
              <a:rPr lang="es-MX" dirty="0" smtClean="0">
                <a:solidFill>
                  <a:schemeClr val="bg1"/>
                </a:solidFill>
              </a:rPr>
            </a:br>
            <a:endParaRPr lang="es-MX" dirty="0"/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graphicFrame>
        <p:nvGraphicFramePr>
          <p:cNvPr id="5" name="4 Diagrama"/>
          <p:cNvGraphicFramePr/>
          <p:nvPr/>
        </p:nvGraphicFramePr>
        <p:xfrm>
          <a:off x="1545021" y="325528"/>
          <a:ext cx="8993351" cy="624869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5 CuadroTexto"/>
          <p:cNvSpPr txBox="1"/>
          <p:nvPr/>
        </p:nvSpPr>
        <p:spPr>
          <a:xfrm>
            <a:off x="677918" y="538842"/>
            <a:ext cx="316886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Font typeface="Arial" pitchFamily="34" charset="0"/>
              <a:buChar char="•"/>
            </a:pPr>
            <a:r>
              <a:rPr lang="es-MX" sz="48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 Juntas</a:t>
            </a:r>
          </a:p>
        </p:txBody>
      </p:sp>
      <p:sp>
        <p:nvSpPr>
          <p:cNvPr id="7" name="6 Rectángulo redondeado"/>
          <p:cNvSpPr/>
          <p:nvPr/>
        </p:nvSpPr>
        <p:spPr>
          <a:xfrm>
            <a:off x="3452647" y="2664372"/>
            <a:ext cx="5344512" cy="154502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4400" dirty="0" smtClean="0"/>
              <a:t>Confidencialidad</a:t>
            </a:r>
            <a:endParaRPr lang="es-MX" sz="4400" dirty="0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654628" y="1090840"/>
            <a:ext cx="9898743" cy="1325563"/>
          </a:xfrm>
        </p:spPr>
        <p:txBody>
          <a:bodyPr>
            <a:normAutofit fontScale="90000"/>
          </a:bodyPr>
          <a:lstStyle/>
          <a:p>
            <a:pPr algn="r"/>
            <a:r>
              <a:rPr lang="es-MX" b="1" dirty="0" smtClean="0">
                <a:solidFill>
                  <a:schemeClr val="bg1"/>
                </a:solidFill>
                <a:effectLst/>
              </a:rPr>
              <a:t/>
            </a:r>
            <a:br>
              <a:rPr lang="es-MX" b="1" dirty="0" smtClean="0">
                <a:solidFill>
                  <a:schemeClr val="bg1"/>
                </a:solidFill>
                <a:effectLst/>
              </a:rPr>
            </a:br>
            <a:r>
              <a:rPr lang="es-MX" dirty="0" smtClean="0">
                <a:solidFill>
                  <a:schemeClr val="bg1"/>
                </a:solidFill>
              </a:rPr>
              <a:t/>
            </a:r>
            <a:br>
              <a:rPr lang="es-MX" dirty="0" smtClean="0">
                <a:solidFill>
                  <a:schemeClr val="bg1"/>
                </a:solidFill>
              </a:rPr>
            </a:br>
            <a:endParaRPr lang="es-MX" dirty="0"/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graphicFrame>
        <p:nvGraphicFramePr>
          <p:cNvPr id="5" name="4 Diagrama"/>
          <p:cNvGraphicFramePr/>
          <p:nvPr/>
        </p:nvGraphicFramePr>
        <p:xfrm>
          <a:off x="1545021" y="325528"/>
          <a:ext cx="8993351" cy="624869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5 CuadroTexto"/>
          <p:cNvSpPr txBox="1"/>
          <p:nvPr/>
        </p:nvSpPr>
        <p:spPr>
          <a:xfrm>
            <a:off x="677918" y="538842"/>
            <a:ext cx="316886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Font typeface="Arial" pitchFamily="34" charset="0"/>
              <a:buChar char="•"/>
            </a:pPr>
            <a:r>
              <a:rPr lang="es-MX" sz="48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 Juntas</a:t>
            </a:r>
          </a:p>
        </p:txBody>
      </p:sp>
      <p:sp>
        <p:nvSpPr>
          <p:cNvPr id="7" name="6 Rectángulo redondeado"/>
          <p:cNvSpPr/>
          <p:nvPr/>
        </p:nvSpPr>
        <p:spPr>
          <a:xfrm>
            <a:off x="4099035" y="2033752"/>
            <a:ext cx="4020206" cy="2538248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6600" dirty="0" smtClean="0"/>
              <a:t>MINUTAS</a:t>
            </a:r>
            <a:endParaRPr lang="es-MX" sz="6600" dirty="0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654628" y="1090840"/>
            <a:ext cx="9898743" cy="1325563"/>
          </a:xfrm>
        </p:spPr>
        <p:txBody>
          <a:bodyPr>
            <a:normAutofit fontScale="90000"/>
          </a:bodyPr>
          <a:lstStyle/>
          <a:p>
            <a:pPr algn="r"/>
            <a:r>
              <a:rPr lang="es-MX" b="1" dirty="0" smtClean="0">
                <a:solidFill>
                  <a:schemeClr val="bg1"/>
                </a:solidFill>
                <a:effectLst/>
              </a:rPr>
              <a:t/>
            </a:r>
            <a:br>
              <a:rPr lang="es-MX" b="1" dirty="0" smtClean="0">
                <a:solidFill>
                  <a:schemeClr val="bg1"/>
                </a:solidFill>
                <a:effectLst/>
              </a:rPr>
            </a:br>
            <a:r>
              <a:rPr lang="es-MX" dirty="0" smtClean="0">
                <a:solidFill>
                  <a:schemeClr val="bg1"/>
                </a:solidFill>
              </a:rPr>
              <a:t/>
            </a:r>
            <a:br>
              <a:rPr lang="es-MX" dirty="0" smtClean="0">
                <a:solidFill>
                  <a:schemeClr val="bg1"/>
                </a:solidFill>
              </a:rPr>
            </a:br>
            <a:endParaRPr lang="es-MX" dirty="0"/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graphicFrame>
        <p:nvGraphicFramePr>
          <p:cNvPr id="5" name="4 Diagrama"/>
          <p:cNvGraphicFramePr/>
          <p:nvPr/>
        </p:nvGraphicFramePr>
        <p:xfrm>
          <a:off x="1545021" y="325528"/>
          <a:ext cx="8993351" cy="624869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5 CuadroTexto"/>
          <p:cNvSpPr txBox="1"/>
          <p:nvPr/>
        </p:nvSpPr>
        <p:spPr>
          <a:xfrm>
            <a:off x="677918" y="538842"/>
            <a:ext cx="316886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Font typeface="Arial" pitchFamily="34" charset="0"/>
              <a:buChar char="•"/>
            </a:pPr>
            <a:r>
              <a:rPr lang="es-MX" sz="48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 Juntas</a:t>
            </a:r>
          </a:p>
        </p:txBody>
      </p:sp>
      <p:sp>
        <p:nvSpPr>
          <p:cNvPr id="7" name="6 Rectángulo redondeado"/>
          <p:cNvSpPr/>
          <p:nvPr/>
        </p:nvSpPr>
        <p:spPr>
          <a:xfrm>
            <a:off x="3137338" y="2033752"/>
            <a:ext cx="5580993" cy="2538248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6600" dirty="0" smtClean="0"/>
              <a:t>MINUTAS</a:t>
            </a:r>
          </a:p>
          <a:p>
            <a:pPr algn="ctr"/>
            <a:r>
              <a:rPr lang="es-MX" sz="6600" dirty="0" smtClean="0"/>
              <a:t>Evaluación</a:t>
            </a:r>
            <a:endParaRPr lang="es-MX" sz="6600" dirty="0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hirligig design template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2">
          <a:schemeClr val="accent4">
            <a:shade val="50000"/>
          </a:schemeClr>
        </a:lnRef>
        <a:fillRef idx="1">
          <a:schemeClr val="accent4"/>
        </a:fillRef>
        <a:effectRef idx="0">
          <a:schemeClr val="accent4"/>
        </a:effectRef>
        <a:fontRef idx="minor">
          <a:schemeClr val="lt1"/>
        </a:fontRef>
      </a:style>
    </a:spDef>
    <a:lnDef>
      <a:spPr/>
      <a:bodyPr/>
      <a:lstStyle/>
      <a:style>
        <a:lnRef idx="1">
          <a:schemeClr val="accent4"/>
        </a:lnRef>
        <a:fillRef idx="0">
          <a:schemeClr val="accent4"/>
        </a:fillRef>
        <a:effectRef idx="0">
          <a:schemeClr val="accent4"/>
        </a:effectRef>
        <a:fontRef idx="minor">
          <a:schemeClr val="tx1"/>
        </a:fontRef>
      </a:style>
    </a:lnDef>
    <a:txDef>
      <a:spPr>
        <a:noFill/>
        <a:ln>
          <a:solidFill>
            <a:schemeClr val="accent4">
              <a:lumMod val="50000"/>
            </a:schemeClr>
          </a:solidFill>
        </a:ln>
      </a:spPr>
      <a:bodyPr wrap="square" rtlCol="0" anchor="ctr" anchorCtr="1">
        <a:spAutoFit/>
      </a:bodyPr>
      <a:lstStyle>
        <a:defPPr>
          <a:defRPr dirty="0"/>
        </a:defPPr>
      </a:lstStyle>
    </a:txDef>
  </a:objectDefaults>
  <a:extraClrSchemeLst/>
  <a:extLst>
    <a:ext uri="{05A4C25C-085E-4340-85A3-A5531E510DB2}">
      <thm15:themeFamily xmlns="" xmlns:thm15="http://schemas.microsoft.com/office/thememl/2012/main" name="Whirligig design template" id="{C20C433A-93F8-478B-AC4D-DD4E52A28B92}" vid="{C901235C-D99E-4DA4-B3B6-5E8DC515C8A8}"/>
    </a:ext>
  </a:extLst>
</a:theme>
</file>

<file path=ppt/theme/theme2.xml><?xml version="1.0" encoding="utf-8"?>
<a:theme xmlns:a="http://schemas.openxmlformats.org/drawingml/2006/main" name="Office Theme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FF9C49E1-11F2-4EB9-9390-F2D155C1AA2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Whirligig design slides</Template>
  <TotalTime>0</TotalTime>
  <Words>231</Words>
  <Application>Microsoft Office PowerPoint</Application>
  <PresentationFormat>Personalizado</PresentationFormat>
  <Paragraphs>88</Paragraphs>
  <Slides>12</Slides>
  <Notes>11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3" baseType="lpstr">
      <vt:lpstr>Whirligig design template</vt:lpstr>
      <vt:lpstr>18</vt:lpstr>
      <vt:lpstr>U. 6  Organización I L. 3 Juntas </vt:lpstr>
      <vt:lpstr>  </vt:lpstr>
      <vt:lpstr>  </vt:lpstr>
      <vt:lpstr>  </vt:lpstr>
      <vt:lpstr>  </vt:lpstr>
      <vt:lpstr>  </vt:lpstr>
      <vt:lpstr>  </vt:lpstr>
      <vt:lpstr>  </vt:lpstr>
      <vt:lpstr>  </vt:lpstr>
      <vt:lpstr>  </vt:lpstr>
      <vt:lpstr>   Tarea  No. 18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2017-09-28T15:38:10Z</dcterms:created>
  <dcterms:modified xsi:type="dcterms:W3CDTF">2018-02-21T03:45:22Z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TC034606169991</vt:lpwstr>
  </property>
</Properties>
</file>