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65" r:id="rId22"/>
    <p:sldId id="28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29"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46CBA8B0-432B-443F-A0C4-645941F2EA3D}"/>
    <pc:docChg chg="custSel addSld delSld modSld">
      <pc:chgData name="Brian DeCook" userId="f06ccbda779038aa" providerId="LiveId" clId="{46CBA8B0-432B-443F-A0C4-645941F2EA3D}" dt="2018-03-12T20:27:44.051" v="148" actId="14100"/>
      <pc:docMkLst>
        <pc:docMk/>
      </pc:docMkLst>
      <pc:sldChg chg="modSp">
        <pc:chgData name="Brian DeCook" userId="f06ccbda779038aa" providerId="LiveId" clId="{46CBA8B0-432B-443F-A0C4-645941F2EA3D}" dt="2018-03-12T18:38:06.504" v="78" actId="20577"/>
        <pc:sldMkLst>
          <pc:docMk/>
          <pc:sldMk cId="2693324274" sldId="256"/>
        </pc:sldMkLst>
        <pc:spChg chg="mod">
          <ac:chgData name="Brian DeCook" userId="f06ccbda779038aa" providerId="LiveId" clId="{46CBA8B0-432B-443F-A0C4-645941F2EA3D}" dt="2018-03-12T18:38:06.504" v="78" actId="20577"/>
          <ac:spMkLst>
            <pc:docMk/>
            <pc:sldMk cId="2693324274" sldId="256"/>
            <ac:spMk id="3" creationId="{9AE29210-1243-40B6-BB5E-66301D4215DA}"/>
          </ac:spMkLst>
        </pc:spChg>
      </pc:sldChg>
      <pc:sldChg chg="modSp">
        <pc:chgData name="Brian DeCook" userId="f06ccbda779038aa" providerId="LiveId" clId="{46CBA8B0-432B-443F-A0C4-645941F2EA3D}" dt="2018-03-12T20:27:44.051" v="148" actId="14100"/>
        <pc:sldMkLst>
          <pc:docMk/>
          <pc:sldMk cId="2771055752" sldId="265"/>
        </pc:sldMkLst>
        <pc:spChg chg="mod">
          <ac:chgData name="Brian DeCook" userId="f06ccbda779038aa" providerId="LiveId" clId="{46CBA8B0-432B-443F-A0C4-645941F2EA3D}" dt="2018-03-12T20:26:28.067" v="133" actId="20577"/>
          <ac:spMkLst>
            <pc:docMk/>
            <pc:sldMk cId="2771055752" sldId="265"/>
            <ac:spMk id="2" creationId="{0C5331E9-4C9B-4C57-84E9-90680A549A13}"/>
          </ac:spMkLst>
        </pc:spChg>
        <pc:spChg chg="mod">
          <ac:chgData name="Brian DeCook" userId="f06ccbda779038aa" providerId="LiveId" clId="{46CBA8B0-432B-443F-A0C4-645941F2EA3D}" dt="2018-03-12T20:27:44.051" v="148" actId="14100"/>
          <ac:spMkLst>
            <pc:docMk/>
            <pc:sldMk cId="2771055752" sldId="265"/>
            <ac:spMk id="3" creationId="{448F06D8-2E51-4BD9-B868-5642B67935E6}"/>
          </ac:spMkLst>
        </pc:spChg>
      </pc:sldChg>
      <pc:sldChg chg="delSp modSp add">
        <pc:chgData name="Brian DeCook" userId="f06ccbda779038aa" providerId="LiveId" clId="{46CBA8B0-432B-443F-A0C4-645941F2EA3D}" dt="2018-03-12T19:44:39.291" v="99" actId="20577"/>
        <pc:sldMkLst>
          <pc:docMk/>
          <pc:sldMk cId="1937077535" sldId="266"/>
        </pc:sldMkLst>
        <pc:spChg chg="mod">
          <ac:chgData name="Brian DeCook" userId="f06ccbda779038aa" providerId="LiveId" clId="{46CBA8B0-432B-443F-A0C4-645941F2EA3D}" dt="2018-03-12T19:44:39.291" v="99" actId="20577"/>
          <ac:spMkLst>
            <pc:docMk/>
            <pc:sldMk cId="1937077535" sldId="266"/>
            <ac:spMk id="2" creationId="{00000000-0000-0000-0000-000000000000}"/>
          </ac:spMkLst>
        </pc:spChg>
        <pc:spChg chg="mod">
          <ac:chgData name="Brian DeCook" userId="f06ccbda779038aa" providerId="LiveId" clId="{46CBA8B0-432B-443F-A0C4-645941F2EA3D}" dt="2018-03-12T19:37:27.616" v="97" actId="20577"/>
          <ac:spMkLst>
            <pc:docMk/>
            <pc:sldMk cId="1937077535" sldId="266"/>
            <ac:spMk id="3" creationId="{00000000-0000-0000-0000-000000000000}"/>
          </ac:spMkLst>
        </pc:spChg>
        <pc:picChg chg="del">
          <ac:chgData name="Brian DeCook" userId="f06ccbda779038aa" providerId="LiveId" clId="{46CBA8B0-432B-443F-A0C4-645941F2EA3D}" dt="2018-03-12T19:35:22.656" v="82" actId="478"/>
          <ac:picMkLst>
            <pc:docMk/>
            <pc:sldMk cId="1937077535" sldId="266"/>
            <ac:picMk id="4" creationId="{00000000-0000-0000-0000-000000000000}"/>
          </ac:picMkLst>
        </pc:picChg>
      </pc:sldChg>
      <pc:sldChg chg="del">
        <pc:chgData name="Brian DeCook" userId="f06ccbda779038aa" providerId="LiveId" clId="{46CBA8B0-432B-443F-A0C4-645941F2EA3D}" dt="2018-03-12T02:55:51.080" v="40" actId="2696"/>
        <pc:sldMkLst>
          <pc:docMk/>
          <pc:sldMk cId="2913931770" sldId="266"/>
        </pc:sldMkLst>
      </pc:sldChg>
      <pc:sldChg chg="del">
        <pc:chgData name="Brian DeCook" userId="f06ccbda779038aa" providerId="LiveId" clId="{46CBA8B0-432B-443F-A0C4-645941F2EA3D}" dt="2018-03-12T02:55:51.065" v="39" actId="2696"/>
        <pc:sldMkLst>
          <pc:docMk/>
          <pc:sldMk cId="2279418414" sldId="267"/>
        </pc:sldMkLst>
      </pc:sldChg>
      <pc:sldChg chg="delSp modSp add">
        <pc:chgData name="Brian DeCook" userId="f06ccbda779038aa" providerId="LiveId" clId="{46CBA8B0-432B-443F-A0C4-645941F2EA3D}" dt="2018-03-12T19:46:41.975" v="131" actId="20577"/>
        <pc:sldMkLst>
          <pc:docMk/>
          <pc:sldMk cId="3909011139" sldId="267"/>
        </pc:sldMkLst>
        <pc:spChg chg="mod">
          <ac:chgData name="Brian DeCook" userId="f06ccbda779038aa" providerId="LiveId" clId="{46CBA8B0-432B-443F-A0C4-645941F2EA3D}" dt="2018-03-12T19:44:59.754" v="104" actId="14100"/>
          <ac:spMkLst>
            <pc:docMk/>
            <pc:sldMk cId="3909011139" sldId="267"/>
            <ac:spMk id="2" creationId="{00000000-0000-0000-0000-000000000000}"/>
          </ac:spMkLst>
        </pc:spChg>
        <pc:spChg chg="mod">
          <ac:chgData name="Brian DeCook" userId="f06ccbda779038aa" providerId="LiveId" clId="{46CBA8B0-432B-443F-A0C4-645941F2EA3D}" dt="2018-03-12T19:46:41.975" v="131" actId="20577"/>
          <ac:spMkLst>
            <pc:docMk/>
            <pc:sldMk cId="3909011139" sldId="267"/>
            <ac:spMk id="3" creationId="{00000000-0000-0000-0000-000000000000}"/>
          </ac:spMkLst>
        </pc:spChg>
        <pc:picChg chg="del">
          <ac:chgData name="Brian DeCook" userId="f06ccbda779038aa" providerId="LiveId" clId="{46CBA8B0-432B-443F-A0C4-645941F2EA3D}" dt="2018-03-12T19:44:54.705" v="103" actId="478"/>
          <ac:picMkLst>
            <pc:docMk/>
            <pc:sldMk cId="3909011139" sldId="267"/>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11</a:t>
            </a:r>
          </a:p>
          <a:p>
            <a:r>
              <a:rPr lang="en-US" dirty="0"/>
              <a:t>Offense is a Trap, But for Whom?</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4796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Second, Jesus warns us about </a:t>
            </a:r>
            <a:r>
              <a:rPr lang="en-US" dirty="0" smtClean="0">
                <a:solidFill>
                  <a:srgbClr val="FFFF00"/>
                </a:solidFill>
              </a:rPr>
              <a:t>taking</a:t>
            </a:r>
            <a:r>
              <a:rPr lang="en-US" dirty="0" smtClean="0"/>
              <a:t> offense.</a:t>
            </a:r>
          </a:p>
          <a:p>
            <a:pPr lvl="1"/>
            <a:r>
              <a:rPr lang="en-US" i="1" dirty="0"/>
              <a:t>If your hand or your foot offends you, cut it off and throw it away. It is better for you to enter life maimed or crippled than to have two hands or two feet and be thrown into eternal fire. And if your eye offends you, gouge it out and throw it away. It is better for you to enter life with one eye than to have two eyes and be thrown into the fire of hell. Matthew 18:8-9</a:t>
            </a:r>
          </a:p>
        </p:txBody>
      </p:sp>
    </p:spTree>
    <p:extLst>
      <p:ext uri="{BB962C8B-B14F-4D97-AF65-F5344CB8AC3E}">
        <p14:creationId xmlns:p14="http://schemas.microsoft.com/office/powerpoint/2010/main" val="2694751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The New Testament is written in Greek.</a:t>
            </a:r>
          </a:p>
          <a:p>
            <a:r>
              <a:rPr lang="en-US" dirty="0" smtClean="0"/>
              <a:t>The Greek word that is translated “offense” in Matthew 18 is pronounced </a:t>
            </a:r>
            <a:r>
              <a:rPr lang="en-US" i="1" dirty="0" err="1" smtClean="0"/>
              <a:t>skandalon</a:t>
            </a:r>
            <a:r>
              <a:rPr lang="en-US" dirty="0" smtClean="0"/>
              <a:t>.</a:t>
            </a:r>
          </a:p>
          <a:p>
            <a:r>
              <a:rPr lang="en-US" dirty="0" smtClean="0"/>
              <a:t>One of the root word meanings of </a:t>
            </a:r>
            <a:r>
              <a:rPr lang="en-US" i="1" dirty="0" err="1" smtClean="0"/>
              <a:t>skandalon</a:t>
            </a:r>
            <a:r>
              <a:rPr lang="en-US" dirty="0" smtClean="0"/>
              <a:t> refers to the bait stick of a trap.</a:t>
            </a:r>
            <a:endParaRPr lang="en-US" dirty="0"/>
          </a:p>
        </p:txBody>
      </p:sp>
    </p:spTree>
    <p:extLst>
      <p:ext uri="{BB962C8B-B14F-4D97-AF65-F5344CB8AC3E}">
        <p14:creationId xmlns:p14="http://schemas.microsoft.com/office/powerpoint/2010/main" val="4198016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In Matthew 18, Jesus uses strong visual language, hyperbole, to emphasize the importance of staying free from the trap of offense.</a:t>
            </a:r>
            <a:endParaRPr lang="en-US" dirty="0"/>
          </a:p>
        </p:txBody>
      </p:sp>
    </p:spTree>
    <p:extLst>
      <p:ext uri="{BB962C8B-B14F-4D97-AF65-F5344CB8AC3E}">
        <p14:creationId xmlns:p14="http://schemas.microsoft.com/office/powerpoint/2010/main" val="2701925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In the Wildfire, we think the person who caused an offense is in the wrong.</a:t>
            </a:r>
            <a:endParaRPr lang="en-US" dirty="0"/>
          </a:p>
        </p:txBody>
      </p:sp>
    </p:spTree>
    <p:extLst>
      <p:ext uri="{BB962C8B-B14F-4D97-AF65-F5344CB8AC3E}">
        <p14:creationId xmlns:p14="http://schemas.microsoft.com/office/powerpoint/2010/main" val="2994952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In the Wildfire, we think the person who caused an offense is in the wrong.</a:t>
            </a:r>
          </a:p>
          <a:p>
            <a:r>
              <a:rPr lang="en-US" dirty="0" smtClean="0"/>
              <a:t>We feel justified in holding the offense against the offender until justice is served.</a:t>
            </a:r>
            <a:endParaRPr lang="en-US" dirty="0"/>
          </a:p>
        </p:txBody>
      </p:sp>
    </p:spTree>
    <p:extLst>
      <p:ext uri="{BB962C8B-B14F-4D97-AF65-F5344CB8AC3E}">
        <p14:creationId xmlns:p14="http://schemas.microsoft.com/office/powerpoint/2010/main" val="4012164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In the Wildfire, we think the person who caused an offense is in the wrong.</a:t>
            </a:r>
          </a:p>
          <a:p>
            <a:r>
              <a:rPr lang="en-US" dirty="0" smtClean="0"/>
              <a:t>We feel justified in holding the offense against the offender until justice is served.</a:t>
            </a:r>
          </a:p>
          <a:p>
            <a:r>
              <a:rPr lang="en-US" dirty="0" smtClean="0"/>
              <a:t>But Jesus taught that it is the person who takes offense who is at risk of being caught in the trap.</a:t>
            </a:r>
            <a:endParaRPr lang="en-US" dirty="0"/>
          </a:p>
        </p:txBody>
      </p:sp>
    </p:spTree>
    <p:extLst>
      <p:ext uri="{BB962C8B-B14F-4D97-AF65-F5344CB8AC3E}">
        <p14:creationId xmlns:p14="http://schemas.microsoft.com/office/powerpoint/2010/main" val="1324239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He said that whatever causes you to take offense </a:t>
            </a:r>
            <a:r>
              <a:rPr lang="mr-IN" dirty="0" smtClean="0"/>
              <a:t>–</a:t>
            </a:r>
            <a:r>
              <a:rPr lang="en-US" dirty="0" smtClean="0"/>
              <a:t> something you did with your hand </a:t>
            </a:r>
            <a:r>
              <a:rPr lang="mr-IN" dirty="0" smtClean="0"/>
              <a:t>–</a:t>
            </a:r>
            <a:r>
              <a:rPr lang="en-US" dirty="0" smtClean="0"/>
              <a:t> someplace you went with your feet </a:t>
            </a:r>
            <a:r>
              <a:rPr lang="mr-IN" dirty="0" smtClean="0"/>
              <a:t>–</a:t>
            </a:r>
            <a:r>
              <a:rPr lang="en-US" dirty="0" smtClean="0"/>
              <a:t> something you looked at with your eye </a:t>
            </a:r>
            <a:r>
              <a:rPr lang="mr-IN" dirty="0" smtClean="0"/>
              <a:t>–</a:t>
            </a:r>
            <a:r>
              <a:rPr lang="en-US" dirty="0" smtClean="0"/>
              <a:t> cut it off and get out of the trap.</a:t>
            </a:r>
            <a:endParaRPr lang="en-US" dirty="0"/>
          </a:p>
        </p:txBody>
      </p:sp>
    </p:spTree>
    <p:extLst>
      <p:ext uri="{BB962C8B-B14F-4D97-AF65-F5344CB8AC3E}">
        <p14:creationId xmlns:p14="http://schemas.microsoft.com/office/powerpoint/2010/main" val="2505259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We don’t think about taking offense this way because it feels so right when we take offense!</a:t>
            </a:r>
            <a:endParaRPr lang="en-US" dirty="0"/>
          </a:p>
        </p:txBody>
      </p:sp>
    </p:spTree>
    <p:extLst>
      <p:ext uri="{BB962C8B-B14F-4D97-AF65-F5344CB8AC3E}">
        <p14:creationId xmlns:p14="http://schemas.microsoft.com/office/powerpoint/2010/main" val="756515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We don’t think about taking offense this way because it feels so right when we take offense!</a:t>
            </a:r>
          </a:p>
          <a:p>
            <a:r>
              <a:rPr lang="en-US" dirty="0" smtClean="0"/>
              <a:t>But when we take offense, we are not where we are supposed to be </a:t>
            </a:r>
            <a:r>
              <a:rPr lang="mr-IN" dirty="0" smtClean="0"/>
              <a:t>–</a:t>
            </a:r>
            <a:r>
              <a:rPr lang="en-US" dirty="0" smtClean="0"/>
              <a:t> no matter how right it feels.</a:t>
            </a:r>
            <a:endParaRPr lang="en-US" dirty="0"/>
          </a:p>
        </p:txBody>
      </p:sp>
    </p:spTree>
    <p:extLst>
      <p:ext uri="{BB962C8B-B14F-4D97-AF65-F5344CB8AC3E}">
        <p14:creationId xmlns:p14="http://schemas.microsoft.com/office/powerpoint/2010/main" val="122110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When we take offense, our focus is on the Wildfire, and we will remain in the trap if we keep our focus there </a:t>
            </a:r>
            <a:r>
              <a:rPr lang="mr-IN" dirty="0" smtClean="0"/>
              <a:t>–</a:t>
            </a:r>
            <a:r>
              <a:rPr lang="en-US" dirty="0" smtClean="0"/>
              <a:t> judging, justifying, serving self-interest.</a:t>
            </a:r>
            <a:endParaRPr lang="en-US" dirty="0"/>
          </a:p>
        </p:txBody>
      </p:sp>
    </p:spTree>
    <p:extLst>
      <p:ext uri="{BB962C8B-B14F-4D97-AF65-F5344CB8AC3E}">
        <p14:creationId xmlns:p14="http://schemas.microsoft.com/office/powerpoint/2010/main" val="1150166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Understanding how the Lord views offense can uncover treasure that will assist you in transforming your shallow conflict stories.</a:t>
            </a:r>
            <a:endParaRPr lang="en-US" dirty="0"/>
          </a:p>
        </p:txBody>
      </p:sp>
    </p:spTree>
    <p:extLst>
      <p:ext uri="{BB962C8B-B14F-4D97-AF65-F5344CB8AC3E}">
        <p14:creationId xmlns:p14="http://schemas.microsoft.com/office/powerpoint/2010/main" val="1289557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normAutofit/>
          </a:bodyPr>
          <a:lstStyle/>
          <a:p>
            <a:r>
              <a:rPr lang="en-US" dirty="0" smtClean="0"/>
              <a:t>But if we turn our focus to Jesus Christ at the Peacefire, we can avoid the trap of offense and deal with the wrongs that are done to us in a way that ignites new possibilities to transform our </a:t>
            </a:r>
            <a:r>
              <a:rPr lang="en-US" dirty="0" smtClean="0"/>
              <a:t>conflict </a:t>
            </a:r>
            <a:r>
              <a:rPr lang="en-US" dirty="0" smtClean="0"/>
              <a:t>stories.</a:t>
            </a:r>
            <a:endParaRPr lang="en-US" dirty="0"/>
          </a:p>
        </p:txBody>
      </p:sp>
    </p:spTree>
    <p:extLst>
      <p:ext uri="{BB962C8B-B14F-4D97-AF65-F5344CB8AC3E}">
        <p14:creationId xmlns:p14="http://schemas.microsoft.com/office/powerpoint/2010/main" val="3474340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11</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9"/>
            <a:ext cx="7886700" cy="5007823"/>
          </a:xfrm>
        </p:spPr>
        <p:txBody>
          <a:bodyPr anchor="ctr">
            <a:noAutofit/>
          </a:bodyPr>
          <a:lstStyle/>
          <a:p>
            <a:r>
              <a:rPr lang="en-US" dirty="0"/>
              <a:t>We do not have to take offense every time someone wrongs us.</a:t>
            </a:r>
          </a:p>
          <a:p>
            <a:r>
              <a:rPr lang="en-US" dirty="0"/>
              <a:t>When we take offense, our focus is on the Wildfire, not the </a:t>
            </a:r>
            <a:r>
              <a:rPr lang="en-US" dirty="0" err="1"/>
              <a:t>Peacefire</a:t>
            </a:r>
            <a:r>
              <a:rPr lang="en-US" dirty="0"/>
              <a:t>. </a:t>
            </a:r>
          </a:p>
          <a:p>
            <a:r>
              <a:rPr lang="en-US" dirty="0"/>
              <a:t>Jesus said that offenses will come. </a:t>
            </a:r>
          </a:p>
          <a:p>
            <a:r>
              <a:rPr lang="en-US" dirty="0"/>
              <a:t>Jesus taught against intentionally offending others. </a:t>
            </a:r>
          </a:p>
        </p:txBody>
      </p:sp>
    </p:spTree>
    <p:extLst>
      <p:ext uri="{BB962C8B-B14F-4D97-AF65-F5344CB8AC3E}">
        <p14:creationId xmlns:p14="http://schemas.microsoft.com/office/powerpoint/2010/main" val="2771055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11</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9"/>
            <a:ext cx="7886700" cy="5007823"/>
          </a:xfrm>
        </p:spPr>
        <p:txBody>
          <a:bodyPr anchor="ctr">
            <a:noAutofit/>
          </a:bodyPr>
          <a:lstStyle/>
          <a:p>
            <a:r>
              <a:rPr lang="en-US" dirty="0"/>
              <a:t>Jesus taught that we should not stay offended. </a:t>
            </a:r>
          </a:p>
          <a:p>
            <a:r>
              <a:rPr lang="en-US" dirty="0"/>
              <a:t>Offense is a trap. </a:t>
            </a:r>
          </a:p>
          <a:p>
            <a:r>
              <a:rPr lang="en-US" dirty="0"/>
              <a:t>Offense traps the person who takes offense, not the person who causes the offense. </a:t>
            </a:r>
          </a:p>
          <a:p>
            <a:r>
              <a:rPr lang="en-US" dirty="0"/>
              <a:t>When we take offense, we are not where we are supposed to be.</a:t>
            </a:r>
          </a:p>
        </p:txBody>
      </p:sp>
    </p:spTree>
    <p:extLst>
      <p:ext uri="{BB962C8B-B14F-4D97-AF65-F5344CB8AC3E}">
        <p14:creationId xmlns:p14="http://schemas.microsoft.com/office/powerpoint/2010/main" val="2834261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The progression of offense:</a:t>
            </a:r>
          </a:p>
          <a:p>
            <a:pPr lvl="1"/>
            <a:r>
              <a:rPr lang="en-US" dirty="0" smtClean="0"/>
              <a:t>We perceive wrongdoing</a:t>
            </a:r>
          </a:p>
          <a:p>
            <a:pPr lvl="1"/>
            <a:r>
              <a:rPr lang="en-US" dirty="0" smtClean="0"/>
              <a:t>We elevate our self-interest</a:t>
            </a:r>
          </a:p>
          <a:p>
            <a:pPr lvl="1"/>
            <a:r>
              <a:rPr lang="en-US" dirty="0" smtClean="0"/>
              <a:t>We judge the perceived wrongdoer</a:t>
            </a:r>
          </a:p>
          <a:p>
            <a:pPr lvl="1"/>
            <a:r>
              <a:rPr lang="en-US" dirty="0" smtClean="0"/>
              <a:t>We justify our (self)righteous judgment</a:t>
            </a:r>
            <a:endParaRPr lang="en-US" dirty="0"/>
          </a:p>
        </p:txBody>
      </p:sp>
    </p:spTree>
    <p:extLst>
      <p:ext uri="{BB962C8B-B14F-4D97-AF65-F5344CB8AC3E}">
        <p14:creationId xmlns:p14="http://schemas.microsoft.com/office/powerpoint/2010/main" val="2365143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In conflict wildfires, we do not have to take offense every time someone wrongs us.</a:t>
            </a:r>
            <a:endParaRPr lang="en-US" dirty="0"/>
          </a:p>
        </p:txBody>
      </p:sp>
    </p:spTree>
    <p:extLst>
      <p:ext uri="{BB962C8B-B14F-4D97-AF65-F5344CB8AC3E}">
        <p14:creationId xmlns:p14="http://schemas.microsoft.com/office/powerpoint/2010/main" val="3665251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In conflict wildfires, we do not have to take offense every time someone wrongs us.</a:t>
            </a:r>
          </a:p>
          <a:p>
            <a:r>
              <a:rPr lang="en-US" dirty="0" smtClean="0"/>
              <a:t>When we take offense, the wildfire controls our emotions and thought processes because our focus is on self rather than the Peacefire.</a:t>
            </a:r>
            <a:endParaRPr lang="en-US" dirty="0"/>
          </a:p>
        </p:txBody>
      </p:sp>
    </p:spTree>
    <p:extLst>
      <p:ext uri="{BB962C8B-B14F-4D97-AF65-F5344CB8AC3E}">
        <p14:creationId xmlns:p14="http://schemas.microsoft.com/office/powerpoint/2010/main" val="2341096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Jesus warns us to stay clear of offense.</a:t>
            </a:r>
            <a:endParaRPr lang="en-US" dirty="0"/>
          </a:p>
        </p:txBody>
      </p:sp>
    </p:spTree>
    <p:extLst>
      <p:ext uri="{BB962C8B-B14F-4D97-AF65-F5344CB8AC3E}">
        <p14:creationId xmlns:p14="http://schemas.microsoft.com/office/powerpoint/2010/main" val="2896066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First, he warns us against </a:t>
            </a:r>
            <a:r>
              <a:rPr lang="en-US" dirty="0" smtClean="0">
                <a:solidFill>
                  <a:srgbClr val="FFFF00"/>
                </a:solidFill>
              </a:rPr>
              <a:t>causing</a:t>
            </a:r>
            <a:r>
              <a:rPr lang="en-US" dirty="0" smtClean="0"/>
              <a:t> offense.</a:t>
            </a:r>
          </a:p>
          <a:p>
            <a:pPr lvl="1"/>
            <a:r>
              <a:rPr lang="en-US" dirty="0"/>
              <a:t>If anyone causes one of these little ones—those who believe in me—to stumble, it would be better for them to have a large millstone hung around their neck and to be drowned in the depths of the sea. Woe to the world because of the things that cause offense! Such things must come, but woe to the person through whom they come! Matthew 18:6-</a:t>
            </a:r>
            <a:r>
              <a:rPr lang="en-US" dirty="0" smtClean="0"/>
              <a:t>7</a:t>
            </a:r>
            <a:endParaRPr lang="en-US" dirty="0"/>
          </a:p>
        </p:txBody>
      </p:sp>
    </p:spTree>
    <p:extLst>
      <p:ext uri="{BB962C8B-B14F-4D97-AF65-F5344CB8AC3E}">
        <p14:creationId xmlns:p14="http://schemas.microsoft.com/office/powerpoint/2010/main" val="1467654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The Wildfire thrives on offense.</a:t>
            </a:r>
          </a:p>
          <a:p>
            <a:r>
              <a:rPr lang="en-US" dirty="0" smtClean="0"/>
              <a:t>At the Peacefire, we avoid intentionally offending others.</a:t>
            </a:r>
          </a:p>
          <a:p>
            <a:r>
              <a:rPr lang="en-US" dirty="0" smtClean="0"/>
              <a:t>Offenses will occur </a:t>
            </a:r>
            <a:r>
              <a:rPr lang="mr-IN" dirty="0" smtClean="0"/>
              <a:t>–</a:t>
            </a:r>
            <a:r>
              <a:rPr lang="en-US" dirty="0" smtClean="0"/>
              <a:t> we will all cause offense from time to time.</a:t>
            </a:r>
          </a:p>
        </p:txBody>
      </p:sp>
    </p:spTree>
    <p:extLst>
      <p:ext uri="{BB962C8B-B14F-4D97-AF65-F5344CB8AC3E}">
        <p14:creationId xmlns:p14="http://schemas.microsoft.com/office/powerpoint/2010/main" val="2185463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Offense as a Trap</a:t>
            </a:r>
            <a:endParaRPr lang="en-US" dirty="0"/>
          </a:p>
        </p:txBody>
      </p:sp>
      <p:sp>
        <p:nvSpPr>
          <p:cNvPr id="3" name="Content Placeholder 2"/>
          <p:cNvSpPr>
            <a:spLocks noGrp="1"/>
          </p:cNvSpPr>
          <p:nvPr>
            <p:ph idx="1"/>
          </p:nvPr>
        </p:nvSpPr>
        <p:spPr/>
        <p:txBody>
          <a:bodyPr anchor="ctr"/>
          <a:lstStyle/>
          <a:p>
            <a:r>
              <a:rPr lang="en-US" dirty="0" smtClean="0"/>
              <a:t>Second, Jesus warns us about </a:t>
            </a:r>
            <a:r>
              <a:rPr lang="en-US" dirty="0" smtClean="0">
                <a:solidFill>
                  <a:srgbClr val="FFFF00"/>
                </a:solidFill>
              </a:rPr>
              <a:t>taking</a:t>
            </a:r>
            <a:r>
              <a:rPr lang="en-US" dirty="0" smtClean="0"/>
              <a:t> offense.</a:t>
            </a:r>
          </a:p>
        </p:txBody>
      </p:sp>
    </p:spTree>
    <p:extLst>
      <p:ext uri="{BB962C8B-B14F-4D97-AF65-F5344CB8AC3E}">
        <p14:creationId xmlns:p14="http://schemas.microsoft.com/office/powerpoint/2010/main" val="679579955"/>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3147</TotalTime>
  <Words>866</Words>
  <Application>Microsoft Macintosh PowerPoint</Application>
  <PresentationFormat>On-screen Show (4:3)</PresentationFormat>
  <Paragraphs>66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Black</vt:lpstr>
      <vt:lpstr>Restoring Relationships Transforming Justice</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Offense as a Trap</vt:lpstr>
      <vt:lpstr>Lecture 11</vt:lpstr>
      <vt:lpstr>Lecture 11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11</cp:revision>
  <dcterms:created xsi:type="dcterms:W3CDTF">2018-03-10T16:19:32Z</dcterms:created>
  <dcterms:modified xsi:type="dcterms:W3CDTF">2018-03-31T18:48:15Z</dcterms:modified>
</cp:coreProperties>
</file>