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0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2220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Irene Bambara" userId="d0e14a3eac47da46" providerId="LiveId" clId="{3CA34F76-3902-4B4E-923E-67BCBD9B7CF1}"/>
    <pc:docChg chg="addSld delSld modSld">
      <pc:chgData name="Naomi Irene Bambara" userId="d0e14a3eac47da46" providerId="LiveId" clId="{3CA34F76-3902-4B4E-923E-67BCBD9B7CF1}" dt="2025-05-30T22:56:42.121" v="26" actId="20577"/>
      <pc:docMkLst>
        <pc:docMk/>
      </pc:docMkLst>
      <pc:sldChg chg="del">
        <pc:chgData name="Naomi Irene Bambara" userId="d0e14a3eac47da46" providerId="LiveId" clId="{3CA34F76-3902-4B4E-923E-67BCBD9B7CF1}" dt="2025-05-30T22:55:37.373" v="0" actId="47"/>
        <pc:sldMkLst>
          <pc:docMk/>
          <pc:sldMk cId="2643561656" sldId="259"/>
        </pc:sldMkLst>
      </pc:sldChg>
      <pc:sldChg chg="modSp mod">
        <pc:chgData name="Naomi Irene Bambara" userId="d0e14a3eac47da46" providerId="LiveId" clId="{3CA34F76-3902-4B4E-923E-67BCBD9B7CF1}" dt="2025-05-30T22:55:55.761" v="14" actId="6549"/>
        <pc:sldMkLst>
          <pc:docMk/>
          <pc:sldMk cId="1971346876" sldId="267"/>
        </pc:sldMkLst>
        <pc:spChg chg="mod">
          <ac:chgData name="Naomi Irene Bambara" userId="d0e14a3eac47da46" providerId="LiveId" clId="{3CA34F76-3902-4B4E-923E-67BCBD9B7CF1}" dt="2025-05-30T22:55:55.761" v="14" actId="6549"/>
          <ac:spMkLst>
            <pc:docMk/>
            <pc:sldMk cId="1971346876" sldId="267"/>
            <ac:spMk id="3" creationId="{632E299F-7C50-1099-1065-70C341D229C4}"/>
          </ac:spMkLst>
        </pc:spChg>
      </pc:sldChg>
      <pc:sldChg chg="modSp add mod">
        <pc:chgData name="Naomi Irene Bambara" userId="d0e14a3eac47da46" providerId="LiveId" clId="{3CA34F76-3902-4B4E-923E-67BCBD9B7CF1}" dt="2025-05-30T22:56:27.960" v="22" actId="20577"/>
        <pc:sldMkLst>
          <pc:docMk/>
          <pc:sldMk cId="4165730395" sldId="268"/>
        </pc:sldMkLst>
        <pc:spChg chg="mod">
          <ac:chgData name="Naomi Irene Bambara" userId="d0e14a3eac47da46" providerId="LiveId" clId="{3CA34F76-3902-4B4E-923E-67BCBD9B7CF1}" dt="2025-05-30T22:56:27.960" v="22" actId="20577"/>
          <ac:spMkLst>
            <pc:docMk/>
            <pc:sldMk cId="4165730395" sldId="268"/>
            <ac:spMk id="3" creationId="{5183C1D1-7FA0-4987-63B3-D59402BB6824}"/>
          </ac:spMkLst>
        </pc:spChg>
      </pc:sldChg>
      <pc:sldChg chg="modSp add mod">
        <pc:chgData name="Naomi Irene Bambara" userId="d0e14a3eac47da46" providerId="LiveId" clId="{3CA34F76-3902-4B4E-923E-67BCBD9B7CF1}" dt="2025-05-30T22:56:42.121" v="26" actId="20577"/>
        <pc:sldMkLst>
          <pc:docMk/>
          <pc:sldMk cId="2178574578" sldId="269"/>
        </pc:sldMkLst>
        <pc:spChg chg="mod">
          <ac:chgData name="Naomi Irene Bambara" userId="d0e14a3eac47da46" providerId="LiveId" clId="{3CA34F76-3902-4B4E-923E-67BCBD9B7CF1}" dt="2025-05-30T22:56:42.121" v="26" actId="20577"/>
          <ac:spMkLst>
            <pc:docMk/>
            <pc:sldMk cId="2178574578" sldId="269"/>
            <ac:spMk id="3" creationId="{01AE0058-7955-C02F-9EF4-CC0AC7FA31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D8F92-A9B6-0699-CE0D-91241405D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692F55-41A4-8452-ABB7-AD86499F2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3C931-8E29-397E-1A9E-36E71C78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79D6-97F3-99E2-123D-C16B97D9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80E98-278A-3CBB-079C-E89B26E0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90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AA2CB-0CA5-98A4-9387-08AECA3DE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B640B-EE44-0E10-C043-07A75EB9C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BFEEE-F581-31BD-802D-AF850A2EB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0B35F-2D43-3077-B075-EB363EB0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45B64-9B5A-0075-BC23-9601A8BF7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94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D009ED-66AE-FFE9-4ED2-6245EA52C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C96FE-996E-7E7B-328F-068C21044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CA9B5-94DB-C4A1-905D-5E72B2F5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A8E6C-2FAB-C983-D159-E9C9DB4C7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9809-D8C8-E01F-F679-7CCAD1ABF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717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86BE-8BA7-E64C-5B45-680C7745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FFB0C-E710-99C7-9AB2-BF3D83C9C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80A83-89B7-15F9-2EA9-46C876FB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B9B15-1295-7000-C18C-BE12299A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E85B4-4578-75AE-9D77-2C732065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470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7E4DF-AABD-EE7F-0BF4-5D33E6C3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57842-E9DF-DCFF-0005-435422E2F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0867B-C218-8037-B98E-CE270DA7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A6341-EE37-253A-1EF6-DA2DA9E6B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1B3F0-A178-7103-32EF-83AF2AAF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46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3D4FA-5763-BC89-207F-57A2FE441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B4AF9-DC7F-B210-7C7F-74A29E135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D51BA-4354-5EBC-82B5-3C164BE98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5955A-777E-60A2-AF66-466CE8CB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EC971-57D8-EA64-AE5E-E0021C209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96460-2CB9-9D3B-8CB0-626764DE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34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4113-4802-A8BF-11A2-5109A0380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702FA-42C0-BD59-5F62-C83C39AAF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F09A3-C266-C4A7-38BA-F50A7DB12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C5622F-D011-195C-78D8-3FA19EDB0D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FDFEE-7B83-0FAF-211A-D415BCA6C3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D286EB-C7F0-2F5C-9072-D9CFC6CA2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AE8A5-5412-15AF-DB64-89F7E52E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670819-DC5A-D5F8-8564-0F3509C2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348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14D4-16E5-02DE-8CAF-726AA615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E48B3D-C1E0-13B5-FC0B-0FF13251C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8A486-C5AF-0AD1-7BC4-05BA73EFB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337604-D43D-19AF-50C5-CCD68003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108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5220B-7DAE-B43B-BFA7-95C8A8AF2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0576C-365D-7A0B-3F60-33EEC0B9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52AA0-5359-D90D-8315-AC97B2DAA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14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2BFE0-DA0C-D4ED-B498-810F3210D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2EDD3-48FD-0BA1-2288-16948D9A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C4D51B-9ABE-078F-E393-57D37F542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C0526-0F51-A519-0910-02C30465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94077-3A5D-4FB1-1744-C565A71EC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497C4C-66EB-87AD-BF41-B4DE25BB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71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93DE8-174F-53D8-0DF7-73A5F7B03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90E0FC-213E-DEFB-F753-75532E67C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7CC0E-A912-4773-E720-868B7BFDE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11382-3C4D-FC91-E518-7E9009182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F4EA3-C3B1-77A8-33C6-32B38D77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79E46-36FC-5B2B-0035-EA47A268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796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ADCBA3-C0D2-F518-A539-9145D556D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892ED-7751-EE44-326B-294F9A540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A2322-CA27-9330-8C0A-B6A8124BAA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72F83B-4444-430E-9506-1A8A60708B3E}" type="datetimeFigureOut">
              <a:rPr lang="en-CA" smtClean="0"/>
              <a:t>2025-05-30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A8C17-EE1C-0B33-DDE6-A9CEC4CE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922A9-0058-9E2B-8A14-664D2BD1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3D2E9F-22E7-4388-BC17-649D363D13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054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FB4703-070C-3CD7-A705-17840026B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4587" y="2322158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fr-CA" sz="4000" noProof="0" dirty="0">
                <a:solidFill>
                  <a:schemeClr val="tx2"/>
                </a:solidFill>
              </a:rPr>
              <a:t>La vie dans un aquarium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1199F4-C9C9-9F41-F734-68FD6E3E4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fr-CA" sz="2000" b="1" noProof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 le professeur Henry Reyenga</a:t>
            </a:r>
            <a:endParaRPr lang="fr-CA" sz="2000" noProof="0">
              <a:solidFill>
                <a:schemeClr val="tx2"/>
              </a:solidFill>
            </a:endParaRPr>
          </a:p>
        </p:txBody>
      </p:sp>
      <p:pic>
        <p:nvPicPr>
          <p:cNvPr id="7" name="Graphic 6" descr="Fish">
            <a:extLst>
              <a:ext uri="{FF2B5EF4-FFF2-40B4-BE49-F238E27FC236}">
                <a16:creationId xmlns:a16="http://schemas.microsoft.com/office/drawing/2014/main" id="{A6A209CF-D5A3-F8A6-4554-63EC74CB4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6782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41E0E6-E369-310C-2622-0710FD3CE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9C0DC9-89B4-B234-8CE7-36EBBB207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B024DF-308A-8030-76B1-139730528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0626BA9-1209-2F8A-EFC2-FEED349C2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49DE70F-C6FB-83AD-2E43-BB3C45185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7BF34BC-2C18-8E09-C87E-2369B3426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D04B3B9-4F13-BB6C-16F2-A149DACB1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9AEB95E-D878-AE39-DE5F-1DA1100C84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0AA124F-2806-5367-2C32-B49280EE1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1AE0058-7955-C02F-9EF4-CC0AC7FA3184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b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Être un pêcheur d'hommes :</a:t>
            </a:r>
            <a:b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profitez-en, assumez-le et atteignez les autres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Matthieu 4:19 « Venez, suivez-moi, dit Jésus, et je vous ferai pêcheurs d’hommes. »</a:t>
            </a:r>
          </a:p>
          <a:p>
            <a:pPr>
              <a:buNone/>
            </a:pP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44C0C9-8F81-31EB-4544-157B0E4EEDD3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Comment prospérer dans un aquarium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57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CEC6E3-3DEF-C8AE-23F9-2EC45E9F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5677" y="357471"/>
            <a:ext cx="9833548" cy="1325563"/>
          </a:xfrm>
        </p:spPr>
        <p:txBody>
          <a:bodyPr anchor="b">
            <a:normAutofit/>
          </a:bodyPr>
          <a:lstStyle/>
          <a:p>
            <a:r>
              <a:rPr lang="fr-CA" sz="36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À quoi ressemblent les poissons ?</a:t>
            </a:r>
            <a:endParaRPr lang="fr-CA" sz="36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D86384F-C32D-6E40-84D9-DA069204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CA" b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Faites attention à vous-même</a:t>
            </a:r>
          </a:p>
          <a:p>
            <a:pPr>
              <a:buNone/>
            </a:pPr>
            <a:endParaRPr lang="fr-CA" b="1">
              <a:solidFill>
                <a:schemeClr val="tx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b="1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Timothée 4:16 Veille sur ta vie et sur ton enseignement. Persévère dans ces choses, car, en les faisant, tu te sauveras, toi-même et ceux qui t'écoutent</a:t>
            </a:r>
            <a:endParaRPr lang="en-CA">
              <a:solidFill>
                <a:schemeClr val="tx2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122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90BDDA-4AE4-4539-120F-4A752828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8CA6FF3-36A3-786C-457E-E171C2367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Imaginez-vous dans un aquarium</a:t>
            </a:r>
            <a:endParaRPr lang="en-CA" sz="4000">
              <a:solidFill>
                <a:schemeClr val="tx2"/>
              </a:solidFill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A5FA90B-46F0-3562-9601-669FA3B47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833" y="801866"/>
            <a:ext cx="6922825" cy="523063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buNone/>
            </a:pPr>
            <a: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 a-t-il des poissons dans le bocal ?</a:t>
            </a:r>
            <a:endParaRPr lang="fr-CA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 Timothée 1:5 Je me souviens de la foi sincère qui habitait d'abord en ton aïeule Loïs et en ta mère Eunice, et qui, j'en suis persuadé, habite aussi maintenant en toi.</a:t>
            </a:r>
            <a:endParaRPr lang="fr-CA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b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poissons deviennent pêcheurs</a:t>
            </a:r>
            <a:endParaRPr lang="fr-CA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Prendre ses responsabilités</a:t>
            </a:r>
            <a:endParaRPr lang="fr-CA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2400" b="1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• 2Tim. 1:6 C'est pourquoi je t'exhorte à raviver le don de Dieu que tu as reçu par l'imposition de mes mains. Car ce n'est pas un esprit de timidité que Dieu nous a donné, mais un esprit de force, d'amour et de sagesse.</a:t>
            </a:r>
            <a:endParaRPr lang="fr-CA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042490-D832-2604-29B6-616E8003D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2679523-8A7E-CEB7-3A0F-7AA5920FCCC4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A" sz="3200" b="1" noProof="0" dirty="0">
                <a:solidFill>
                  <a:schemeClr val="tx2"/>
                </a:solidFill>
                <a:effectLst/>
              </a:rPr>
              <a:t>La vie illustre la transformation du caractère</a:t>
            </a:r>
            <a:endParaRPr lang="fr-CA" sz="3200" noProof="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CA" sz="3200" b="1" noProof="0" dirty="0">
                <a:solidFill>
                  <a:schemeClr val="tx2"/>
                </a:solidFill>
                <a:effectLst/>
              </a:rPr>
              <a:t>2 Timothée 1:12 C'est pourquoi je souffre ainsi. Cependant je n'en ai point honte, car je sais en qui j'ai cru, et je suis persuadé qu'il a la puissance de garder mon dépôt jusqu'à ce jour-là.</a:t>
            </a:r>
            <a:endParaRPr lang="fr-CA" sz="3200" noProof="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fr-CA" sz="3200" noProof="0" dirty="0">
              <a:solidFill>
                <a:schemeClr val="tx2"/>
              </a:solidFill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CA" sz="3200" b="1" noProof="0" dirty="0">
                <a:solidFill>
                  <a:schemeClr val="tx2"/>
                </a:solidFill>
                <a:effectLst/>
              </a:rPr>
              <a:t>La vie illustre la transformation du caractère</a:t>
            </a:r>
            <a:endParaRPr lang="fr-CA" sz="3200" noProof="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CA" sz="3200" b="1" noProof="0" dirty="0">
                <a:solidFill>
                  <a:schemeClr val="tx2"/>
                </a:solidFill>
                <a:effectLst/>
              </a:rPr>
              <a:t>2 Timothée 4:6-7 Car déjà je sers de libation, et l'heure de mon départ est venue. J'ai combattu le bon combat, j'ai achevé la course, j'ai gardé la foi.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BF752-E7F1-7C7A-9DA7-2705899A6D08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Transparence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83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417228-B7B8-AA4A-7338-0CCA6703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72D6FA-6024-2DF4-A9D9-8463B1396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FFD64B-C2A0-1DC7-E63B-84D6A6261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903391-A477-4DB8-9A10-A6178C38C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4FD9661-4693-6B5B-D8B0-45ECA9582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A243BF6-2F73-8FF2-CA55-326B2AF91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5D509CB-FDDD-0DD7-99BD-B2F6C43F7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AB358E7-3FD0-AFD1-8B3D-305472973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CF0B03A-A52F-7CE9-1648-62E953EE4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6D20821-9D66-3864-CF02-A27A434A7DCC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noProof="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noProof="0" dirty="0">
                <a:solidFill>
                  <a:schemeClr val="tx2"/>
                </a:solidFill>
                <a:effectLst/>
              </a:rPr>
              <a:t>2Tim. 3:10-11 Toi,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tu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sais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tout de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mon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enseignement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 ma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conduite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mes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résolutions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 ma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foi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 ma patience, de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mon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amour, de ma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persévérance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des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persécutions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des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souffrances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de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ce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qui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m'est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arrivé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à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Antioche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à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Icone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et à Lystre, des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persécutions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que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j'ai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supportées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. Et de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toutes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le Seigneur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m'a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délivré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noProof="0" dirty="0">
              <a:solidFill>
                <a:schemeClr val="tx2"/>
              </a:solidFill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200" b="1" noProof="0" dirty="0">
                <a:solidFill>
                  <a:schemeClr val="tx2"/>
                </a:solidFill>
                <a:effectLst/>
              </a:rPr>
              <a:t>2 Tim. 3:14 Mais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toi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demeure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dans les choses que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tu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as apprises et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reconnues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telles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, car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tu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connais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ceux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de qui </a:t>
            </a:r>
            <a:r>
              <a:rPr lang="en-US" sz="3200" b="1" noProof="0" dirty="0" err="1">
                <a:solidFill>
                  <a:schemeClr val="tx2"/>
                </a:solidFill>
                <a:effectLst/>
              </a:rPr>
              <a:t>tu</a:t>
            </a:r>
            <a:r>
              <a:rPr lang="en-US" sz="3200" b="1" noProof="0" dirty="0">
                <a:solidFill>
                  <a:schemeClr val="tx2"/>
                </a:solidFill>
                <a:effectLst/>
              </a:rPr>
              <a:t> les as apprises</a:t>
            </a:r>
            <a:endParaRPr lang="fr-CA" sz="3200" b="1" noProof="0" dirty="0">
              <a:solidFill>
                <a:schemeClr val="tx2"/>
              </a:solidFill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AD006A-C191-EB5C-6E7F-9B29AFC4DB02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Faites une introspection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1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E3C19E-C261-80E6-91D3-0E70922E1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952C7CD-EF1F-13FF-FF94-A9A3A45DB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FAA93E-92F6-2E99-27B6-8AA8EC7F5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F579D8D-72C5-CF04-9973-E0D608A2FB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963F132-64BA-B140-B912-F6287A6BF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A1CF8F3-3778-12C5-F8D1-D5A0B7E4F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5D7189-6A89-E603-F954-8D4BB08431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62EB5D3-53D8-441D-2D2C-528BD0986D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28A901C-126B-FA32-7C5D-4A431DCEF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45430DF-2AE5-5525-A597-409DA17A1A6D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noProof="0" dirty="0">
              <a:solidFill>
                <a:schemeClr val="tx2"/>
              </a:solidFill>
              <a:effectLst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Votre vie et votre doctrine sont importantes !</a:t>
            </a:r>
          </a:p>
          <a:p>
            <a:pPr>
              <a:buNone/>
            </a:pP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Timothée 4:16 Veille sur ta vie et sur ton enseignement. Persévère dans ces choses, car, en les faisant, tu te sauveras, toi-même et ceux qui t'écoutent.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848A4-3F84-8237-986A-2371FD681774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Comment prospérer dans un aquarium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8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52FB2B-9FF3-1B0F-77FA-64A2B0028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A1AF94B-74B4-2C65-E239-65919DBCC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E92A78-A52C-8DDC-A628-1E91572CC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64DE16F-ACF4-E98F-7CE1-84197742A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F4D808F-2D6C-936B-A2BC-50392833B4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7DE9C96-7964-677F-113F-70EE104D1F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B33B168-29A1-40F6-E114-4CFA8C0628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929FB05-6866-156F-3344-D4B4DF031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A6B1A97-1ED2-4D5C-6C9F-063407DEB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0999D23-DF8B-638F-E884-A9131E992C20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noProof="0" dirty="0">
              <a:solidFill>
                <a:schemeClr val="tx2"/>
              </a:solidFill>
              <a:effectLst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Votre famille sera dans l’aquarium</a:t>
            </a:r>
          </a:p>
          <a:p>
            <a:pPr>
              <a:buNone/>
            </a:pP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J'en suis conscient.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Ayez la peau dure et apprenez à votre famille à en avoir une aussi, sans cynisme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Attention à la mentalité de trophée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Confidentialité et balises 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BCCC0-79BF-EBC1-DE9E-C9B508596D8D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Comment prospérer dans un aquarium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331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6B6B82-0C4D-8159-0261-8274E0E47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AA3D34-1948-9538-A2C8-9D69E59E5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2C6975-9059-5D8C-E4FA-16FC394DAB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15B1FAD-9272-A22C-7AD7-B2BCC6CA9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6C32394-C572-CDB7-94A5-3B4EF36D4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891B9E1-E365-C4AD-6857-08440AAE7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2B54BC1-A1F2-DFBC-FBE7-9738193AB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9922D82-B539-EEA4-84CB-96D725C947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7518BFB-FC44-CED7-EE38-63A5A2BBB8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32E299F-7C50-1099-1065-70C341D229C4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noProof="0" dirty="0">
              <a:solidFill>
                <a:schemeClr val="tx2"/>
              </a:solidFill>
              <a:effectLst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Profitez de cette opportunité.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b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Vos messages et le bocal à poissons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Lorsque vous mettez votre famille sur scène, faites-le avec amour et respect,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Chaque enfant réagit différemment à cela, soyez prudent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Cela devrait bénir votre famille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CCAD19-C838-592C-51D4-AF1AC751C449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Comment prospérer dans un aquarium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346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D4812F-0F4D-A76C-CB6B-30007F4F5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CDD72E0-BC4C-35C3-7B8D-7F22857D5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792108-59A0-9BF6-2D06-7BC9CCC75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C56FA12-12A8-DA36-84FB-CD0EE692F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3603413-05FC-6B97-3733-EBDF449D1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682F085-5E81-01FB-2C8A-224631D0F1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D3F883E-AD57-216E-8768-2D8B1E7F4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D9DB2A2-5DAA-0430-34AE-D9D75691B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5379235-12EA-F479-C4B0-56FD3038A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183C1D1-7FA0-4987-63B3-D59402BB6824}"/>
              </a:ext>
            </a:extLst>
          </p:cNvPr>
          <p:cNvSpPr txBox="1"/>
          <p:nvPr/>
        </p:nvSpPr>
        <p:spPr>
          <a:xfrm>
            <a:off x="555171" y="2155370"/>
            <a:ext cx="11266715" cy="415135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L'amitié et le ministère</a:t>
            </a:r>
          </a:p>
          <a:p>
            <a:pPr>
              <a:buNone/>
            </a:pP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Comprendre la nature de la dynamique des personnes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• Des amitiés qui ne se laissent pas piéger par la politique de l'Église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b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CA" sz="3200" b="1" noProof="0" dirty="0">
                <a:solidFill>
                  <a:srgbClr val="4E4E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CA" sz="4800" noProof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F5686-97EE-5A9D-8245-1D68E558C9E1}"/>
              </a:ext>
            </a:extLst>
          </p:cNvPr>
          <p:cNvSpPr txBox="1">
            <a:spLocks/>
          </p:cNvSpPr>
          <p:nvPr/>
        </p:nvSpPr>
        <p:spPr>
          <a:xfrm>
            <a:off x="1665677" y="357471"/>
            <a:ext cx="9833548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4E4E4E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Comment prospérer dans un aquarium</a:t>
            </a:r>
            <a:endParaRPr lang="fr-C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730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563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La vie dans un aquarium</vt:lpstr>
      <vt:lpstr>À quoi ressemblent les poissons ?</vt:lpstr>
      <vt:lpstr>Imaginez-vous dans un aquarium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Irene Bambara</dc:creator>
  <cp:lastModifiedBy>Naomi Irene Bambara</cp:lastModifiedBy>
  <cp:revision>1</cp:revision>
  <dcterms:created xsi:type="dcterms:W3CDTF">2025-05-30T22:42:01Z</dcterms:created>
  <dcterms:modified xsi:type="dcterms:W3CDTF">2025-05-30T22:56:46Z</dcterms:modified>
</cp:coreProperties>
</file>