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3" r:id="rId14"/>
    <p:sldId id="272" r:id="rId15"/>
    <p:sldId id="271" r:id="rId16"/>
    <p:sldId id="270" r:id="rId17"/>
    <p:sldId id="274" r:id="rId18"/>
    <p:sldId id="275" r:id="rId19"/>
    <p:sldId id="277" r:id="rId20"/>
    <p:sldId id="276" r:id="rId21"/>
    <p:sldId id="281" r:id="rId22"/>
    <p:sldId id="280" r:id="rId23"/>
    <p:sldId id="279" r:id="rId24"/>
    <p:sldId id="278" r:id="rId25"/>
    <p:sldId id="283" r:id="rId26"/>
    <p:sldId id="282" r:id="rId27"/>
    <p:sldId id="287" r:id="rId28"/>
    <p:sldId id="286" r:id="rId29"/>
    <p:sldId id="285" r:id="rId30"/>
    <p:sldId id="284" r:id="rId31"/>
    <p:sldId id="289" r:id="rId32"/>
    <p:sldId id="291" r:id="rId33"/>
    <p:sldId id="290" r:id="rId34"/>
    <p:sldId id="288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215" autoAdjust="0"/>
  </p:normalViewPr>
  <p:slideViewPr>
    <p:cSldViewPr snapToGrid="0">
      <p:cViewPr varScale="1">
        <p:scale>
          <a:sx n="59" d="100"/>
          <a:sy n="59" d="100"/>
        </p:scale>
        <p:origin x="108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13.12.2021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4.1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Коринтян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15:54, «Поглинута смерть перемогою!» (ΝΊΟΣ) у Р46 представлено як «Поглинута смерть розбратом» (ΝΈΙΟΣ).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839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Коринтян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15:54, «Поглинута смерть перемогою!» (ΝΊΟΣ) у Р46 представлено як «Поглинута смерть розбратом» (ΝΈΙΟΣ).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Об’явлення 15:6, де сім ангелів описані як «вдягнені в шати льняні, чисті й ясні» (ΛΊΝΟΝ), у деяких ранніх рукописах (включаючи А, С та кодекси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Вульгати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представлені як «вдягнені у чистий блискучий камінь» (ΛΊΘΟΝ).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555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Підстановка синонімів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67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Підстановка синонімів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Зміна порядку слів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06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Підстановка синонімів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Зміна порядку слів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букв у слові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24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Підстановка синонімів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Зміна порядку слів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букв у слові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Паралельні місця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Підстановка синонімів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Зміна порядку слів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букв у слові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Паралельні місця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Помилки судження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17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0180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Так, наприклад, текст, який пояснює причину руху води у купальні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Віфесда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(Івана 5:7) спочатку, можливо, був коментарем на полях, який був потім</a:t>
            </a:r>
            <a:r>
              <a:rPr lang="uk-UA" sz="24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вставлений у текст Івана 5:3-4.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401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01805"/>
            <a:ext cx="6667614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Умисні помилки: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Зміни, пов’язані з правописом та граматикою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331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01805"/>
            <a:ext cx="6667614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Умисні помилки: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Зміни, пов’язані з правописом та граматикою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Гармонізовані зміни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15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01803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Помилки, які виникали через неправильне зорове сприйняття: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 1 Тимофія 3:16 ранні рукописи мають читання ОС («Той, Хто»), у той час як багато пізніх ВС (звичайне скорочення ΘΕὈΣ «Бог»).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01805"/>
            <a:ext cx="6667614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Умисні помилки: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Зміни, пов’язані з правописом та граматикою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Гармонізовані зміни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Додавання природних доповнень та подібних визначень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62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712157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Усунення історичних та географічних труднощів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50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712157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Усунення історичних та географічних труднощів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Об’єднання читань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995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712157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Усунення історичних та географічних труднощів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Об’єднання читань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Зміни, внесені з доктринальних міркувань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16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712157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Усунення історичних та географічних труднощів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Об’єднання читань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Зміни, внесені з доктринальних міркувань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Додавання різних подробиць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950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74801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Змішування літер і навіть слів, подібних за накресленням (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далет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і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реш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хей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і хет, вав і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реш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B659E39-C3D9-4E6E-9B90-CB8D209CEB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6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74801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Змішування літер і навіть слів, подібних за накресленням (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далет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і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реш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хей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і хет, вав і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реш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Самуїла 17:8 «Чи ж я не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филистимлянин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 ви не раби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Саулові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?». (Тобто між читанням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авдім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аврім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«Ви –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хабіру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що служать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Саулу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E18A961-EE3D-4BFD-9DF9-20E2ED02C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0019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74801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літер всередині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363D3B9-C176-44DD-8826-6A20477CE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177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74801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літер всередині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Невірний поділ групи літер на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64AAFAA-B5F0-4CD9-881D-442B499A2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551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74801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літер всередині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Невірний поділ групи літер на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Самуїла 9:1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A682DE3-F584-400B-B649-6BD18AA71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19733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Петра 2:13, деякі рукописи містять читання ΑΓΑΤΤΑΙC («вечері любові»), а інші – ΑΠΑΤΑΙC («обмани»).</a:t>
            </a:r>
            <a:endParaRPr lang="uk-UA" sz="2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3219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748015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Перестановка літер всередині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Невірний поділ групи літер на слова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Самуїла 9:1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Діттографія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випадкове подвоєння літери або літер в окремому слові або групі слів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A3E048E-9253-4071-8BDC-105243856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9038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801803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Гаплографія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переписувачем літери або групи літер у слові або навіть слова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8048B62-640C-4919-AD5B-8E871B388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6124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801803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Гаплографія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переписувачем літери або групи літер у слові або навіть слова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Гомеотелевтон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рядків через схожість слів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3AE1053-A794-45CF-A21B-727D06F03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8796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801803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Гаплографія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переписувачем літери або групи літер у слові або навіть слова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Гомеотелевтон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рядків через схожість слів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Неправильна огласовка вірного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неогласованого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тексту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4DA61A8-0B1C-4085-8C17-B10BC1079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137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76111" y="1801803"/>
            <a:ext cx="6667614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Гаплографія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переписувачем літери або групи літер у слові або навіть слова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Гомеотелевтон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пропуск рядків через схожість слів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Неправильна огласовка вірного </a:t>
            </a:r>
            <a:r>
              <a:rPr lang="uk-UA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неогласованого</a:t>
            </a: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тексту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Помилки переписувача, викликані невірним розумінням</a:t>
            </a:r>
            <a:endParaRPr lang="uk-UA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B4F13FB-46D8-40EA-BA47-F5FBD8621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3725" y="1981199"/>
            <a:ext cx="4799614" cy="3505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822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09460" y="1819733"/>
            <a:ext cx="6473080" cy="473458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Петра 2:13, деякі рукописи містять читання ΑΓΑΤΤΑΙC («вечері любові»), а інші – ΑΠΑΤΑΙC («обмани»).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6:5, де у більшості рукописів стоїть ΑΛΛΑ («але») на відміну від ΑΜΑ («разом») деяких манускриптів.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260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92920" y="1801805"/>
            <a:ext cx="658301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Римлян 12:11, де досить дивний варіант читання «часу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служіть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 (ΤΩ ΚΑΙΡΏ ΔΟΥΛΕΎΟΙ/ΤΕΣ) походить від правильного варіанту «Господу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служіть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 (ΤΩ ΚΥΡΊΩ ΔΟΥΛΕ-ΎΟΝΤΕΣ), в якому переписувач прийняв скорочення слова ΚΥΡΊΩ (ΚΩ) за ΚΡΩ.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2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92920" y="1801805"/>
            <a:ext cx="658301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Однотипне закінчення рядків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…….. ΑΥΤΟΎΣ  ΕΚ ΤΟΥ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ΚΌΣΜΟΥ………………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…….. ΑΥΤΟΎΣ  ΕΚ ΤΟΥ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ΠΟΝΗΡΟΎ…………….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530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92920" y="1801805"/>
            <a:ext cx="658301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Помилки, які виникали через неправильне слухове сприйняття: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92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92920" y="1801805"/>
            <a:ext cx="658301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Помилки, які виникали через неправильне слухове сприйняття: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11:16, ΈΤΈΡΟΙΣ («іншим») у деяких рукописах представлено як ΈΤΑΊΡΟΙΣ («друзям»).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020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0715" y="1837664"/>
            <a:ext cx="658301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Об’явлення 1:5, слово ΛΟΎΣΑΝΤΙ («Йому, що нас полюбив і кров’ю Своєю обмив нас від наших гріхів»), у той час як текст, який використовується сучасними перекладачами, дає читання ΛΎΣΑΝΤΙ («Тому, Хто звільнив нас»).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9241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200</TotalTime>
  <Words>748</Words>
  <Application>Microsoft Office PowerPoint</Application>
  <PresentationFormat>Широкоэкранный</PresentationFormat>
  <Paragraphs>113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Tw Cen MT</vt:lpstr>
      <vt:lpstr>Капля</vt:lpstr>
      <vt:lpstr>Богослов’я 1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28</cp:revision>
  <dcterms:created xsi:type="dcterms:W3CDTF">2021-03-08T18:15:17Z</dcterms:created>
  <dcterms:modified xsi:type="dcterms:W3CDTF">2021-12-13T09:56:36Z</dcterms:modified>
</cp:coreProperties>
</file>