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8" r:id="rId3"/>
    <p:sldId id="299" r:id="rId4"/>
    <p:sldId id="283" r:id="rId5"/>
    <p:sldId id="290" r:id="rId6"/>
    <p:sldId id="284" r:id="rId7"/>
    <p:sldId id="285" r:id="rId8"/>
    <p:sldId id="286" r:id="rId9"/>
    <p:sldId id="287" r:id="rId10"/>
    <p:sldId id="291" r:id="rId11"/>
    <p:sldId id="293" r:id="rId12"/>
    <p:sldId id="288" r:id="rId13"/>
    <p:sldId id="292" r:id="rId14"/>
  </p:sldIdLst>
  <p:sldSz cx="9144000" cy="6858000" type="screen4x3"/>
  <p:notesSz cx="7010400" cy="9372600"/>
  <p:defaultTextStyle>
    <a:defPPr>
      <a:defRPr lang="u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107" d="100"/>
          <a:sy n="107" d="100"/>
        </p:scale>
        <p:origin x="19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C7E10-770B-41D4-BE36-9066DADF2589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7710-4808-4C44-981F-005AC4F6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4C88FC9-998E-4050-8995-CDFBC81B7FEF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B1592305-7CE4-47AA-9A7E-0FA34748F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6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787E-5FD9-46F1-A275-EE1EFDEF8490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8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1" y="45720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Заключні роздуми про лідерство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8600"/>
            <a:ext cx="33625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" sz="3200" b="1" dirty="0">
                <a:solidFill>
                  <a:srgbClr val="FF0000"/>
                </a:solidFill>
              </a:rPr>
              <a:t>«Вчись керувати»</a:t>
            </a:r>
          </a:p>
          <a:p>
            <a:r>
              <a:rPr lang="uk" sz="3200" b="1" dirty="0">
                <a:solidFill>
                  <a:srgbClr val="FF0000"/>
                </a:solidFill>
              </a:rPr>
              <a:t>  Відео 16 </a:t>
            </a:r>
            <a:r>
              <a:rPr lang="uk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41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86868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свої мотиви</a:t>
            </a:r>
          </a:p>
          <a:p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" sz="3600" dirty="0"/>
              <a:t>Чому ви робите те, що робите </a:t>
            </a:r>
            <a:r>
              <a:rPr lang="uk-UA" sz="3600" dirty="0"/>
              <a:t>зараз</a:t>
            </a:r>
            <a:r>
              <a:rPr lang="uk" sz="3600" dirty="0"/>
              <a:t>?</a:t>
            </a:r>
          </a:p>
          <a:p>
            <a:r>
              <a:rPr lang="uk" sz="3600" dirty="0"/>
              <a:t>Перевіряйте своє серце.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76200"/>
            <a:ext cx="86487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" sz="4000" b="1" dirty="0"/>
              <a:t>Створіть чіткі межі у житті</a:t>
            </a:r>
            <a:endParaRPr lang="uk-UA" sz="4000" dirty="0"/>
          </a:p>
          <a:p>
            <a:endParaRPr lang="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Річард Свенсон</a:t>
            </a:r>
          </a:p>
          <a:p>
            <a:r>
              <a:rPr lang="u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Margins " - поля, або певні межі, які ми залишаємо для запису на папері.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Відновлення емоційних, фізичних, фінансових 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часових резервів у житті перевантажених людей.</a:t>
            </a:r>
            <a:endParaRPr lang="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4400" dirty="0"/>
              <a:t>«Наявність дихання на вершині сходів, грошей наприкінці місяця </a:t>
            </a:r>
            <a:r>
              <a:rPr lang="uk-UA" sz="4400" dirty="0"/>
              <a:t>і</a:t>
            </a:r>
            <a:r>
              <a:rPr lang="uk" sz="4400" dirty="0"/>
              <a:t> розсудливості наприкінці підліткового віку»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0668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70590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Молитва </a:t>
            </a:r>
            <a:r>
              <a:rPr lang="uk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 </a:t>
            </a:r>
            <a:r>
              <a:rPr lang="uk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важлива!</a:t>
            </a:r>
            <a:endParaRPr lang="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 17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71475"/>
            <a:ext cx="6629400" cy="573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Callout 7">
            <a:extLst>
              <a:ext uri="{FF2B5EF4-FFF2-40B4-BE49-F238E27FC236}">
                <a16:creationId xmlns:a16="http://schemas.microsoft.com/office/drawing/2014/main" id="{7221694E-7285-BB40-DB40-4E05B6126902}"/>
              </a:ext>
            </a:extLst>
          </p:cNvPr>
          <p:cNvSpPr/>
          <p:nvPr/>
        </p:nvSpPr>
        <p:spPr>
          <a:xfrm>
            <a:off x="7505699" y="4709533"/>
            <a:ext cx="1718996" cy="843957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3" name="Picture 9" descr="http://www.futurist.com/wp-content/uploads/2015/07/4-Star-to-Steer-By-1024x768.jpg"/>
          <p:cNvPicPr>
            <a:picLocks noChangeAspect="1" noChangeArrowheads="1"/>
          </p:cNvPicPr>
          <p:nvPr/>
        </p:nvPicPr>
        <p:blipFill>
          <a:blip r:embed="rId2" cstate="print"/>
          <a:srcRect l="18750" t="7143" r="16964" b="10714"/>
          <a:stretch>
            <a:fillRect/>
          </a:stretch>
        </p:blipFill>
        <p:spPr bwMode="auto">
          <a:xfrm>
            <a:off x="5966649" y="1219200"/>
            <a:ext cx="3084349" cy="2955834"/>
          </a:xfrm>
          <a:prstGeom prst="rect">
            <a:avLst/>
          </a:prstGeom>
          <a:noFill/>
        </p:spPr>
      </p:pic>
      <p:sp>
        <p:nvSpPr>
          <p:cNvPr id="10" name="Bent-Up Arrow 9"/>
          <p:cNvSpPr/>
          <p:nvPr/>
        </p:nvSpPr>
        <p:spPr>
          <a:xfrm>
            <a:off x="5410200" y="3944875"/>
            <a:ext cx="2514600" cy="6858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A16FCF-9AFD-4AD7-9B1F-6B930664BCFA}"/>
              </a:ext>
            </a:extLst>
          </p:cNvPr>
          <p:cNvSpPr/>
          <p:nvPr/>
        </p:nvSpPr>
        <p:spPr>
          <a:xfrm>
            <a:off x="6477000" y="1600200"/>
            <a:ext cx="2057399" cy="1260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«Бачення найкращого майбутнього стає зіркою, на яку дивляться здалека, але не вживають конкретних дій, що спрямовані на її досягнення.»</a:t>
            </a:r>
            <a:endParaRPr lang="ru-UA" sz="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6A84B4-14DD-C1FB-966B-D3485A78059C}"/>
              </a:ext>
            </a:extLst>
          </p:cNvPr>
          <p:cNvSpPr txBox="1"/>
          <p:nvPr/>
        </p:nvSpPr>
        <p:spPr>
          <a:xfrm>
            <a:off x="33528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2400" b="1" dirty="0"/>
              <a:t>Лідер</a:t>
            </a:r>
            <a:endParaRPr lang="ru-U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EA796-CA4D-2876-556D-5525D15A23A4}"/>
              </a:ext>
            </a:extLst>
          </p:cNvPr>
          <p:cNvSpPr txBox="1"/>
          <p:nvPr/>
        </p:nvSpPr>
        <p:spPr>
          <a:xfrm>
            <a:off x="2188502" y="899803"/>
            <a:ext cx="192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2800" b="1" dirty="0"/>
              <a:t>Культура</a:t>
            </a:r>
            <a:endParaRPr lang="ru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6CFB0C-A799-14DF-D1DC-2C3CAA213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4"/>
          <a:stretch/>
        </p:blipFill>
        <p:spPr>
          <a:xfrm>
            <a:off x="0" y="875419"/>
            <a:ext cx="5922970" cy="563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B275BD-BE42-3403-5B80-C3D3D6F7C171}"/>
              </a:ext>
            </a:extLst>
          </p:cNvPr>
          <p:cNvSpPr txBox="1"/>
          <p:nvPr/>
        </p:nvSpPr>
        <p:spPr>
          <a:xfrm>
            <a:off x="6106983" y="4094369"/>
            <a:ext cx="163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2400" b="1" dirty="0"/>
              <a:t>Бачення</a:t>
            </a:r>
            <a:endParaRPr lang="ru-U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F34F7-56EC-9C6E-4A18-0B10F2C9598A}"/>
              </a:ext>
            </a:extLst>
          </p:cNvPr>
          <p:cNvSpPr txBox="1"/>
          <p:nvPr/>
        </p:nvSpPr>
        <p:spPr>
          <a:xfrm>
            <a:off x="7538094" y="4847595"/>
            <a:ext cx="1341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1400" b="1" dirty="0">
                <a:solidFill>
                  <a:schemeClr val="bg1"/>
                </a:solidFill>
              </a:rPr>
              <a:t>Молитва та планування</a:t>
            </a:r>
            <a:endParaRPr lang="ru-UA" sz="1400" dirty="0">
              <a:solidFill>
                <a:schemeClr val="bg1"/>
              </a:solidFill>
            </a:endParaRPr>
          </a:p>
          <a:p>
            <a:endParaRPr lang="ru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A9D3C2-9A40-4370-A746-F3CE02979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-7620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305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" sz="4000" dirty="0"/>
              <a:t>Урок:</a:t>
            </a:r>
          </a:p>
          <a:p>
            <a:r>
              <a:rPr lang="uk" sz="4000" dirty="0"/>
              <a:t>Вони можуть вийти із рівноваги.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3429000" cy="6858000"/>
          </a:xfrm>
          <a:prstGeom prst="rect">
            <a:avLst/>
          </a:prstGeom>
          <a:noFill/>
        </p:spPr>
      </p:pic>
      <p:pic>
        <p:nvPicPr>
          <p:cNvPr id="35844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2133600"/>
            <a:ext cx="6096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60660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Зосередьтеся на своїх</a:t>
            </a:r>
          </a:p>
          <a:p>
            <a:pPr algn="ctr"/>
            <a:r>
              <a:rPr lang="uk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сильних сторонах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9D5D33-9330-4070-9B7C-6756F953F625}"/>
              </a:ext>
            </a:extLst>
          </p:cNvPr>
          <p:cNvSpPr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"Коли ви зосереджуєтеся на своїх сильних сторонах, то робите свої слабкості несуттєвими".</a:t>
            </a:r>
            <a:endParaRPr lang="uk-UA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A60379-ED4E-420C-9A42-2CDA486A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1"/>
            <a:ext cx="81491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потрібно знайти людей, які компенсують ваші слабкості, людей, які сильні там, де ваші можливості обмежені.</a:t>
            </a:r>
            <a:endParaRPr lang="uk-UA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Збір коштів №1</a:t>
            </a:r>
          </a:p>
          <a:p>
            <a:r>
              <a:rPr lang="u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Збір коштів №2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4351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свої мотиви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55921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33223</TotalTime>
  <Words>181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Ballast</dc:creator>
  <cp:lastModifiedBy>Video Komp</cp:lastModifiedBy>
  <cp:revision>48</cp:revision>
  <cp:lastPrinted>2016-07-08T14:19:14Z</cp:lastPrinted>
  <dcterms:created xsi:type="dcterms:W3CDTF">2016-06-02T20:10:49Z</dcterms:created>
  <dcterms:modified xsi:type="dcterms:W3CDTF">2023-05-11T12:19:41Z</dcterms:modified>
</cp:coreProperties>
</file>