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9BE23A-B07A-4578-8268-A84C0A952FCB}" v="8" dt="2025-05-31T22:57:58.6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53" d="100"/>
          <a:sy n="53" d="100"/>
        </p:scale>
        <p:origin x="1338"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omi Irene Bambara" userId="d0e14a3eac47da46" providerId="LiveId" clId="{7A9BE23A-B07A-4578-8268-A84C0A952FCB}"/>
    <pc:docChg chg="custSel addSld modSld">
      <pc:chgData name="Naomi Irene Bambara" userId="d0e14a3eac47da46" providerId="LiveId" clId="{7A9BE23A-B07A-4578-8268-A84C0A952FCB}" dt="2025-05-31T22:58:59.183" v="150" actId="790"/>
      <pc:docMkLst>
        <pc:docMk/>
      </pc:docMkLst>
      <pc:sldChg chg="addSp modSp new mod">
        <pc:chgData name="Naomi Irene Bambara" userId="d0e14a3eac47da46" providerId="LiveId" clId="{7A9BE23A-B07A-4578-8268-A84C0A952FCB}" dt="2025-05-31T22:52:31.280" v="105" actId="790"/>
        <pc:sldMkLst>
          <pc:docMk/>
          <pc:sldMk cId="27319126" sldId="257"/>
        </pc:sldMkLst>
        <pc:spChg chg="mod">
          <ac:chgData name="Naomi Irene Bambara" userId="d0e14a3eac47da46" providerId="LiveId" clId="{7A9BE23A-B07A-4578-8268-A84C0A952FCB}" dt="2025-05-31T22:52:31.280" v="105" actId="790"/>
          <ac:spMkLst>
            <pc:docMk/>
            <pc:sldMk cId="27319126" sldId="257"/>
            <ac:spMk id="2" creationId="{D693852D-130E-564F-C2DE-4AFB7B8F0C52}"/>
          </ac:spMkLst>
        </pc:spChg>
        <pc:spChg chg="mod">
          <ac:chgData name="Naomi Irene Bambara" userId="d0e14a3eac47da46" providerId="LiveId" clId="{7A9BE23A-B07A-4578-8268-A84C0A952FCB}" dt="2025-05-31T22:52:31.280" v="105" actId="790"/>
          <ac:spMkLst>
            <pc:docMk/>
            <pc:sldMk cId="27319126" sldId="257"/>
            <ac:spMk id="3" creationId="{5864A1B2-47E7-076C-0C3F-111C5509EBD5}"/>
          </ac:spMkLst>
        </pc:spChg>
        <pc:grpChg chg="add mod">
          <ac:chgData name="Naomi Irene Bambara" userId="d0e14a3eac47da46" providerId="LiveId" clId="{7A9BE23A-B07A-4578-8268-A84C0A952FCB}" dt="2025-05-31T22:44:39.227" v="6" actId="14100"/>
          <ac:grpSpMkLst>
            <pc:docMk/>
            <pc:sldMk cId="27319126" sldId="257"/>
            <ac:grpSpMk id="4" creationId="{4814C4F8-4288-BDD9-E037-58451AF1614A}"/>
          </ac:grpSpMkLst>
        </pc:grpChg>
        <pc:picChg chg="mod">
          <ac:chgData name="Naomi Irene Bambara" userId="d0e14a3eac47da46" providerId="LiveId" clId="{7A9BE23A-B07A-4578-8268-A84C0A952FCB}" dt="2025-05-31T22:44:21.349" v="1"/>
          <ac:picMkLst>
            <pc:docMk/>
            <pc:sldMk cId="27319126" sldId="257"/>
            <ac:picMk id="5" creationId="{CA78778C-5BD0-E207-18A2-211E622EF02E}"/>
          </ac:picMkLst>
        </pc:picChg>
        <pc:picChg chg="mod">
          <ac:chgData name="Naomi Irene Bambara" userId="d0e14a3eac47da46" providerId="LiveId" clId="{7A9BE23A-B07A-4578-8268-A84C0A952FCB}" dt="2025-05-31T22:44:21.349" v="1"/>
          <ac:picMkLst>
            <pc:docMk/>
            <pc:sldMk cId="27319126" sldId="257"/>
            <ac:picMk id="6" creationId="{7FA254D9-2D90-18FA-7BD4-792E971941C2}"/>
          </ac:picMkLst>
        </pc:picChg>
        <pc:picChg chg="mod">
          <ac:chgData name="Naomi Irene Bambara" userId="d0e14a3eac47da46" providerId="LiveId" clId="{7A9BE23A-B07A-4578-8268-A84C0A952FCB}" dt="2025-05-31T22:44:21.349" v="1"/>
          <ac:picMkLst>
            <pc:docMk/>
            <pc:sldMk cId="27319126" sldId="257"/>
            <ac:picMk id="7" creationId="{ACF33917-E769-406D-48DC-317949AF86C0}"/>
          </ac:picMkLst>
        </pc:picChg>
      </pc:sldChg>
      <pc:sldChg chg="modSp add mod">
        <pc:chgData name="Naomi Irene Bambara" userId="d0e14a3eac47da46" providerId="LiveId" clId="{7A9BE23A-B07A-4578-8268-A84C0A952FCB}" dt="2025-05-31T22:53:12.807" v="107" actId="313"/>
        <pc:sldMkLst>
          <pc:docMk/>
          <pc:sldMk cId="1336597747" sldId="258"/>
        </pc:sldMkLst>
        <pc:spChg chg="mod">
          <ac:chgData name="Naomi Irene Bambara" userId="d0e14a3eac47da46" providerId="LiveId" clId="{7A9BE23A-B07A-4578-8268-A84C0A952FCB}" dt="2025-05-31T22:53:06.797" v="106" actId="790"/>
          <ac:spMkLst>
            <pc:docMk/>
            <pc:sldMk cId="1336597747" sldId="258"/>
            <ac:spMk id="2" creationId="{4ECE4FC6-519E-42CE-B8A6-1533B7185F44}"/>
          </ac:spMkLst>
        </pc:spChg>
        <pc:spChg chg="mod">
          <ac:chgData name="Naomi Irene Bambara" userId="d0e14a3eac47da46" providerId="LiveId" clId="{7A9BE23A-B07A-4578-8268-A84C0A952FCB}" dt="2025-05-31T22:53:12.807" v="107" actId="313"/>
          <ac:spMkLst>
            <pc:docMk/>
            <pc:sldMk cId="1336597747" sldId="258"/>
            <ac:spMk id="3" creationId="{6E8D102C-6378-9ECA-F472-232295C8E3E6}"/>
          </ac:spMkLst>
        </pc:spChg>
      </pc:sldChg>
      <pc:sldChg chg="modSp add mod">
        <pc:chgData name="Naomi Irene Bambara" userId="d0e14a3eac47da46" providerId="LiveId" clId="{7A9BE23A-B07A-4578-8268-A84C0A952FCB}" dt="2025-05-31T22:54:09.436" v="114" actId="20577"/>
        <pc:sldMkLst>
          <pc:docMk/>
          <pc:sldMk cId="3114348702" sldId="259"/>
        </pc:sldMkLst>
        <pc:spChg chg="mod">
          <ac:chgData name="Naomi Irene Bambara" userId="d0e14a3eac47da46" providerId="LiveId" clId="{7A9BE23A-B07A-4578-8268-A84C0A952FCB}" dt="2025-05-31T22:53:45.479" v="111" actId="1076"/>
          <ac:spMkLst>
            <pc:docMk/>
            <pc:sldMk cId="3114348702" sldId="259"/>
            <ac:spMk id="2" creationId="{2C596410-DCAA-1869-B44B-F46F9416A913}"/>
          </ac:spMkLst>
        </pc:spChg>
        <pc:spChg chg="mod">
          <ac:chgData name="Naomi Irene Bambara" userId="d0e14a3eac47da46" providerId="LiveId" clId="{7A9BE23A-B07A-4578-8268-A84C0A952FCB}" dt="2025-05-31T22:54:09.436" v="114" actId="20577"/>
          <ac:spMkLst>
            <pc:docMk/>
            <pc:sldMk cId="3114348702" sldId="259"/>
            <ac:spMk id="3" creationId="{658AFCE1-87B8-73BD-0A49-FF1B1568ABFF}"/>
          </ac:spMkLst>
        </pc:spChg>
        <pc:grpChg chg="mod">
          <ac:chgData name="Naomi Irene Bambara" userId="d0e14a3eac47da46" providerId="LiveId" clId="{7A9BE23A-B07A-4578-8268-A84C0A952FCB}" dt="2025-05-31T22:54:05.060" v="112" actId="1076"/>
          <ac:grpSpMkLst>
            <pc:docMk/>
            <pc:sldMk cId="3114348702" sldId="259"/>
            <ac:grpSpMk id="4" creationId="{4D613E66-32DF-0A18-DB0F-BB7C28F9EFFA}"/>
          </ac:grpSpMkLst>
        </pc:grpChg>
      </pc:sldChg>
      <pc:sldChg chg="modSp add mod">
        <pc:chgData name="Naomi Irene Bambara" userId="d0e14a3eac47da46" providerId="LiveId" clId="{7A9BE23A-B07A-4578-8268-A84C0A952FCB}" dt="2025-05-31T22:58:28.721" v="149" actId="790"/>
        <pc:sldMkLst>
          <pc:docMk/>
          <pc:sldMk cId="3004575244" sldId="260"/>
        </pc:sldMkLst>
        <pc:spChg chg="mod">
          <ac:chgData name="Naomi Irene Bambara" userId="d0e14a3eac47da46" providerId="LiveId" clId="{7A9BE23A-B07A-4578-8268-A84C0A952FCB}" dt="2025-05-31T22:58:28.721" v="149" actId="790"/>
          <ac:spMkLst>
            <pc:docMk/>
            <pc:sldMk cId="3004575244" sldId="260"/>
            <ac:spMk id="2" creationId="{9BF86E31-0978-1036-5E0B-A35216B6FC82}"/>
          </ac:spMkLst>
        </pc:spChg>
        <pc:spChg chg="mod">
          <ac:chgData name="Naomi Irene Bambara" userId="d0e14a3eac47da46" providerId="LiveId" clId="{7A9BE23A-B07A-4578-8268-A84C0A952FCB}" dt="2025-05-31T22:58:28.721" v="149" actId="790"/>
          <ac:spMkLst>
            <pc:docMk/>
            <pc:sldMk cId="3004575244" sldId="260"/>
            <ac:spMk id="3" creationId="{D84F29B5-4137-6645-BA9F-8ABC876B93BE}"/>
          </ac:spMkLst>
        </pc:spChg>
      </pc:sldChg>
      <pc:sldChg chg="modSp add mod">
        <pc:chgData name="Naomi Irene Bambara" userId="d0e14a3eac47da46" providerId="LiveId" clId="{7A9BE23A-B07A-4578-8268-A84C0A952FCB}" dt="2025-05-31T22:58:59.183" v="150" actId="790"/>
        <pc:sldMkLst>
          <pc:docMk/>
          <pc:sldMk cId="3179246486" sldId="261"/>
        </pc:sldMkLst>
        <pc:spChg chg="mod">
          <ac:chgData name="Naomi Irene Bambara" userId="d0e14a3eac47da46" providerId="LiveId" clId="{7A9BE23A-B07A-4578-8268-A84C0A952FCB}" dt="2025-05-31T22:58:59.183" v="150" actId="790"/>
          <ac:spMkLst>
            <pc:docMk/>
            <pc:sldMk cId="3179246486" sldId="261"/>
            <ac:spMk id="3" creationId="{80A58B77-4EE4-2D32-DCA2-726404FD87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460E4-BCCC-AFD6-0CB1-60DBDA5DE8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8F3AEA2D-6BAD-D22F-D038-86225A8F6F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A87FAC7C-B970-1DC3-A53D-D5699C1BF989}"/>
              </a:ext>
            </a:extLst>
          </p:cNvPr>
          <p:cNvSpPr>
            <a:spLocks noGrp="1"/>
          </p:cNvSpPr>
          <p:nvPr>
            <p:ph type="dt" sz="half" idx="10"/>
          </p:nvPr>
        </p:nvSpPr>
        <p:spPr/>
        <p:txBody>
          <a:bodyPr/>
          <a:lstStyle/>
          <a:p>
            <a:fld id="{C3D8B0D4-170A-48DA-9AD2-54170A2B9F36}" type="datetimeFigureOut">
              <a:rPr lang="en-CA" smtClean="0"/>
              <a:t>2025-05-31</a:t>
            </a:fld>
            <a:endParaRPr lang="en-CA"/>
          </a:p>
        </p:txBody>
      </p:sp>
      <p:sp>
        <p:nvSpPr>
          <p:cNvPr id="5" name="Footer Placeholder 4">
            <a:extLst>
              <a:ext uri="{FF2B5EF4-FFF2-40B4-BE49-F238E27FC236}">
                <a16:creationId xmlns:a16="http://schemas.microsoft.com/office/drawing/2014/main" id="{4408E004-949E-E975-2618-FC3DB02126A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E8C6551-C101-0023-F0F4-40DB39C48EAD}"/>
              </a:ext>
            </a:extLst>
          </p:cNvPr>
          <p:cNvSpPr>
            <a:spLocks noGrp="1"/>
          </p:cNvSpPr>
          <p:nvPr>
            <p:ph type="sldNum" sz="quarter" idx="12"/>
          </p:nvPr>
        </p:nvSpPr>
        <p:spPr/>
        <p:txBody>
          <a:bodyPr/>
          <a:lstStyle/>
          <a:p>
            <a:fld id="{CAD034E3-5FF7-4357-AE4B-805386E25CF4}" type="slidenum">
              <a:rPr lang="en-CA" smtClean="0"/>
              <a:t>‹#›</a:t>
            </a:fld>
            <a:endParaRPr lang="en-CA"/>
          </a:p>
        </p:txBody>
      </p:sp>
    </p:spTree>
    <p:extLst>
      <p:ext uri="{BB962C8B-B14F-4D97-AF65-F5344CB8AC3E}">
        <p14:creationId xmlns:p14="http://schemas.microsoft.com/office/powerpoint/2010/main" val="2584445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C78C1-B538-41CD-04CD-2E8FD21EE8E0}"/>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4A23921-5BA5-D0BD-E3B8-0B7F5F32C9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BA41104-E5F8-957E-72DC-5175F5C0B3C4}"/>
              </a:ext>
            </a:extLst>
          </p:cNvPr>
          <p:cNvSpPr>
            <a:spLocks noGrp="1"/>
          </p:cNvSpPr>
          <p:nvPr>
            <p:ph type="dt" sz="half" idx="10"/>
          </p:nvPr>
        </p:nvSpPr>
        <p:spPr/>
        <p:txBody>
          <a:bodyPr/>
          <a:lstStyle/>
          <a:p>
            <a:fld id="{C3D8B0D4-170A-48DA-9AD2-54170A2B9F36}" type="datetimeFigureOut">
              <a:rPr lang="en-CA" smtClean="0"/>
              <a:t>2025-05-31</a:t>
            </a:fld>
            <a:endParaRPr lang="en-CA"/>
          </a:p>
        </p:txBody>
      </p:sp>
      <p:sp>
        <p:nvSpPr>
          <p:cNvPr id="5" name="Footer Placeholder 4">
            <a:extLst>
              <a:ext uri="{FF2B5EF4-FFF2-40B4-BE49-F238E27FC236}">
                <a16:creationId xmlns:a16="http://schemas.microsoft.com/office/drawing/2014/main" id="{DE8E46BD-858E-1B19-C54E-9B4BD8666B1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7F5FD2F-B2DA-468F-1A83-628B50D03348}"/>
              </a:ext>
            </a:extLst>
          </p:cNvPr>
          <p:cNvSpPr>
            <a:spLocks noGrp="1"/>
          </p:cNvSpPr>
          <p:nvPr>
            <p:ph type="sldNum" sz="quarter" idx="12"/>
          </p:nvPr>
        </p:nvSpPr>
        <p:spPr/>
        <p:txBody>
          <a:bodyPr/>
          <a:lstStyle/>
          <a:p>
            <a:fld id="{CAD034E3-5FF7-4357-AE4B-805386E25CF4}" type="slidenum">
              <a:rPr lang="en-CA" smtClean="0"/>
              <a:t>‹#›</a:t>
            </a:fld>
            <a:endParaRPr lang="en-CA"/>
          </a:p>
        </p:txBody>
      </p:sp>
    </p:spTree>
    <p:extLst>
      <p:ext uri="{BB962C8B-B14F-4D97-AF65-F5344CB8AC3E}">
        <p14:creationId xmlns:p14="http://schemas.microsoft.com/office/powerpoint/2010/main" val="3614863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091531-6484-EBAC-8375-EBD9DD4D1AE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AE7D37D-4F28-5A51-DA87-673C1B8A8D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66E8482-B796-C1EF-31CF-D7062B491000}"/>
              </a:ext>
            </a:extLst>
          </p:cNvPr>
          <p:cNvSpPr>
            <a:spLocks noGrp="1"/>
          </p:cNvSpPr>
          <p:nvPr>
            <p:ph type="dt" sz="half" idx="10"/>
          </p:nvPr>
        </p:nvSpPr>
        <p:spPr/>
        <p:txBody>
          <a:bodyPr/>
          <a:lstStyle/>
          <a:p>
            <a:fld id="{C3D8B0D4-170A-48DA-9AD2-54170A2B9F36}" type="datetimeFigureOut">
              <a:rPr lang="en-CA" smtClean="0"/>
              <a:t>2025-05-31</a:t>
            </a:fld>
            <a:endParaRPr lang="en-CA"/>
          </a:p>
        </p:txBody>
      </p:sp>
      <p:sp>
        <p:nvSpPr>
          <p:cNvPr id="5" name="Footer Placeholder 4">
            <a:extLst>
              <a:ext uri="{FF2B5EF4-FFF2-40B4-BE49-F238E27FC236}">
                <a16:creationId xmlns:a16="http://schemas.microsoft.com/office/drawing/2014/main" id="{4F87CDE6-A0A9-7703-A94E-690B1B994A0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ABAFD7E-6380-5FC7-6BEE-CEBB183C6DE6}"/>
              </a:ext>
            </a:extLst>
          </p:cNvPr>
          <p:cNvSpPr>
            <a:spLocks noGrp="1"/>
          </p:cNvSpPr>
          <p:nvPr>
            <p:ph type="sldNum" sz="quarter" idx="12"/>
          </p:nvPr>
        </p:nvSpPr>
        <p:spPr/>
        <p:txBody>
          <a:bodyPr/>
          <a:lstStyle/>
          <a:p>
            <a:fld id="{CAD034E3-5FF7-4357-AE4B-805386E25CF4}" type="slidenum">
              <a:rPr lang="en-CA" smtClean="0"/>
              <a:t>‹#›</a:t>
            </a:fld>
            <a:endParaRPr lang="en-CA"/>
          </a:p>
        </p:txBody>
      </p:sp>
    </p:spTree>
    <p:extLst>
      <p:ext uri="{BB962C8B-B14F-4D97-AF65-F5344CB8AC3E}">
        <p14:creationId xmlns:p14="http://schemas.microsoft.com/office/powerpoint/2010/main" val="3146168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1E607-48C9-67C5-A7BB-D994E56B5C8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925FAAA-37D9-1FB2-59D1-8E04372783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3E2043A-94AF-959C-B982-40BA4D92A967}"/>
              </a:ext>
            </a:extLst>
          </p:cNvPr>
          <p:cNvSpPr>
            <a:spLocks noGrp="1"/>
          </p:cNvSpPr>
          <p:nvPr>
            <p:ph type="dt" sz="half" idx="10"/>
          </p:nvPr>
        </p:nvSpPr>
        <p:spPr/>
        <p:txBody>
          <a:bodyPr/>
          <a:lstStyle/>
          <a:p>
            <a:fld id="{C3D8B0D4-170A-48DA-9AD2-54170A2B9F36}" type="datetimeFigureOut">
              <a:rPr lang="en-CA" smtClean="0"/>
              <a:t>2025-05-31</a:t>
            </a:fld>
            <a:endParaRPr lang="en-CA"/>
          </a:p>
        </p:txBody>
      </p:sp>
      <p:sp>
        <p:nvSpPr>
          <p:cNvPr id="5" name="Footer Placeholder 4">
            <a:extLst>
              <a:ext uri="{FF2B5EF4-FFF2-40B4-BE49-F238E27FC236}">
                <a16:creationId xmlns:a16="http://schemas.microsoft.com/office/drawing/2014/main" id="{6BF84D75-1C5D-4B70-2DC1-75BBDBE0874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DA0BCC1-05EA-D167-C8E6-272DFB5464B9}"/>
              </a:ext>
            </a:extLst>
          </p:cNvPr>
          <p:cNvSpPr>
            <a:spLocks noGrp="1"/>
          </p:cNvSpPr>
          <p:nvPr>
            <p:ph type="sldNum" sz="quarter" idx="12"/>
          </p:nvPr>
        </p:nvSpPr>
        <p:spPr/>
        <p:txBody>
          <a:bodyPr/>
          <a:lstStyle/>
          <a:p>
            <a:fld id="{CAD034E3-5FF7-4357-AE4B-805386E25CF4}" type="slidenum">
              <a:rPr lang="en-CA" smtClean="0"/>
              <a:t>‹#›</a:t>
            </a:fld>
            <a:endParaRPr lang="en-CA"/>
          </a:p>
        </p:txBody>
      </p:sp>
    </p:spTree>
    <p:extLst>
      <p:ext uri="{BB962C8B-B14F-4D97-AF65-F5344CB8AC3E}">
        <p14:creationId xmlns:p14="http://schemas.microsoft.com/office/powerpoint/2010/main" val="1447659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FFF42-E208-F996-9731-BDFD4286E6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5901EAF9-AAA5-718E-8F84-982491D735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E2A9A2-2247-2BB8-43B7-6208E9DA9484}"/>
              </a:ext>
            </a:extLst>
          </p:cNvPr>
          <p:cNvSpPr>
            <a:spLocks noGrp="1"/>
          </p:cNvSpPr>
          <p:nvPr>
            <p:ph type="dt" sz="half" idx="10"/>
          </p:nvPr>
        </p:nvSpPr>
        <p:spPr/>
        <p:txBody>
          <a:bodyPr/>
          <a:lstStyle/>
          <a:p>
            <a:fld id="{C3D8B0D4-170A-48DA-9AD2-54170A2B9F36}" type="datetimeFigureOut">
              <a:rPr lang="en-CA" smtClean="0"/>
              <a:t>2025-05-31</a:t>
            </a:fld>
            <a:endParaRPr lang="en-CA"/>
          </a:p>
        </p:txBody>
      </p:sp>
      <p:sp>
        <p:nvSpPr>
          <p:cNvPr id="5" name="Footer Placeholder 4">
            <a:extLst>
              <a:ext uri="{FF2B5EF4-FFF2-40B4-BE49-F238E27FC236}">
                <a16:creationId xmlns:a16="http://schemas.microsoft.com/office/drawing/2014/main" id="{A9F1D549-20DF-BFE1-B051-029C3975A66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0BA5F77-2617-881F-808F-93B90287704B}"/>
              </a:ext>
            </a:extLst>
          </p:cNvPr>
          <p:cNvSpPr>
            <a:spLocks noGrp="1"/>
          </p:cNvSpPr>
          <p:nvPr>
            <p:ph type="sldNum" sz="quarter" idx="12"/>
          </p:nvPr>
        </p:nvSpPr>
        <p:spPr/>
        <p:txBody>
          <a:bodyPr/>
          <a:lstStyle/>
          <a:p>
            <a:fld id="{CAD034E3-5FF7-4357-AE4B-805386E25CF4}" type="slidenum">
              <a:rPr lang="en-CA" smtClean="0"/>
              <a:t>‹#›</a:t>
            </a:fld>
            <a:endParaRPr lang="en-CA"/>
          </a:p>
        </p:txBody>
      </p:sp>
    </p:spTree>
    <p:extLst>
      <p:ext uri="{BB962C8B-B14F-4D97-AF65-F5344CB8AC3E}">
        <p14:creationId xmlns:p14="http://schemas.microsoft.com/office/powerpoint/2010/main" val="180222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7A4D0-9865-83BF-3849-35021C0ED58A}"/>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BACD56F-271A-9CD7-57B2-8D912987EC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7AAA3C88-1B24-CF5F-91D9-E988897159F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5F3F1ADA-E963-6F6E-9A03-9C7F5F3C3637}"/>
              </a:ext>
            </a:extLst>
          </p:cNvPr>
          <p:cNvSpPr>
            <a:spLocks noGrp="1"/>
          </p:cNvSpPr>
          <p:nvPr>
            <p:ph type="dt" sz="half" idx="10"/>
          </p:nvPr>
        </p:nvSpPr>
        <p:spPr/>
        <p:txBody>
          <a:bodyPr/>
          <a:lstStyle/>
          <a:p>
            <a:fld id="{C3D8B0D4-170A-48DA-9AD2-54170A2B9F36}" type="datetimeFigureOut">
              <a:rPr lang="en-CA" smtClean="0"/>
              <a:t>2025-05-31</a:t>
            </a:fld>
            <a:endParaRPr lang="en-CA"/>
          </a:p>
        </p:txBody>
      </p:sp>
      <p:sp>
        <p:nvSpPr>
          <p:cNvPr id="6" name="Footer Placeholder 5">
            <a:extLst>
              <a:ext uri="{FF2B5EF4-FFF2-40B4-BE49-F238E27FC236}">
                <a16:creationId xmlns:a16="http://schemas.microsoft.com/office/drawing/2014/main" id="{51BA549F-E09F-0192-27EB-EACC3160E75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0A887428-AA76-6FA8-4585-7F542697BFF0}"/>
              </a:ext>
            </a:extLst>
          </p:cNvPr>
          <p:cNvSpPr>
            <a:spLocks noGrp="1"/>
          </p:cNvSpPr>
          <p:nvPr>
            <p:ph type="sldNum" sz="quarter" idx="12"/>
          </p:nvPr>
        </p:nvSpPr>
        <p:spPr/>
        <p:txBody>
          <a:bodyPr/>
          <a:lstStyle/>
          <a:p>
            <a:fld id="{CAD034E3-5FF7-4357-AE4B-805386E25CF4}" type="slidenum">
              <a:rPr lang="en-CA" smtClean="0"/>
              <a:t>‹#›</a:t>
            </a:fld>
            <a:endParaRPr lang="en-CA"/>
          </a:p>
        </p:txBody>
      </p:sp>
    </p:spTree>
    <p:extLst>
      <p:ext uri="{BB962C8B-B14F-4D97-AF65-F5344CB8AC3E}">
        <p14:creationId xmlns:p14="http://schemas.microsoft.com/office/powerpoint/2010/main" val="4269056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25249-0A7D-3E88-310B-4B1B8AB43568}"/>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8741C770-91E3-6DF4-8FAC-5EDA58D8C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DC0235-A6E5-1FB1-6AFA-58D7184569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9FAF6AAD-EDF3-2ABE-1DFE-E5164A694C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A75E18A-5F2E-1ECF-2C4D-CD4EBCDC5C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D8857CF-8195-750E-FD55-832429EF273E}"/>
              </a:ext>
            </a:extLst>
          </p:cNvPr>
          <p:cNvSpPr>
            <a:spLocks noGrp="1"/>
          </p:cNvSpPr>
          <p:nvPr>
            <p:ph type="dt" sz="half" idx="10"/>
          </p:nvPr>
        </p:nvSpPr>
        <p:spPr/>
        <p:txBody>
          <a:bodyPr/>
          <a:lstStyle/>
          <a:p>
            <a:fld id="{C3D8B0D4-170A-48DA-9AD2-54170A2B9F36}" type="datetimeFigureOut">
              <a:rPr lang="en-CA" smtClean="0"/>
              <a:t>2025-05-31</a:t>
            </a:fld>
            <a:endParaRPr lang="en-CA"/>
          </a:p>
        </p:txBody>
      </p:sp>
      <p:sp>
        <p:nvSpPr>
          <p:cNvPr id="8" name="Footer Placeholder 7">
            <a:extLst>
              <a:ext uri="{FF2B5EF4-FFF2-40B4-BE49-F238E27FC236}">
                <a16:creationId xmlns:a16="http://schemas.microsoft.com/office/drawing/2014/main" id="{61096D36-B53F-6EA9-5916-28A5BBC8089C}"/>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55183031-A3E7-C74E-F8DB-6947ADB73ED8}"/>
              </a:ext>
            </a:extLst>
          </p:cNvPr>
          <p:cNvSpPr>
            <a:spLocks noGrp="1"/>
          </p:cNvSpPr>
          <p:nvPr>
            <p:ph type="sldNum" sz="quarter" idx="12"/>
          </p:nvPr>
        </p:nvSpPr>
        <p:spPr/>
        <p:txBody>
          <a:bodyPr/>
          <a:lstStyle/>
          <a:p>
            <a:fld id="{CAD034E3-5FF7-4357-AE4B-805386E25CF4}" type="slidenum">
              <a:rPr lang="en-CA" smtClean="0"/>
              <a:t>‹#›</a:t>
            </a:fld>
            <a:endParaRPr lang="en-CA"/>
          </a:p>
        </p:txBody>
      </p:sp>
    </p:spTree>
    <p:extLst>
      <p:ext uri="{BB962C8B-B14F-4D97-AF65-F5344CB8AC3E}">
        <p14:creationId xmlns:p14="http://schemas.microsoft.com/office/powerpoint/2010/main" val="3097187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12035-4107-C8FC-4168-FA470FB4AEA4}"/>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C2F53732-AF1F-AA21-86BE-565C07E01E55}"/>
              </a:ext>
            </a:extLst>
          </p:cNvPr>
          <p:cNvSpPr>
            <a:spLocks noGrp="1"/>
          </p:cNvSpPr>
          <p:nvPr>
            <p:ph type="dt" sz="half" idx="10"/>
          </p:nvPr>
        </p:nvSpPr>
        <p:spPr/>
        <p:txBody>
          <a:bodyPr/>
          <a:lstStyle/>
          <a:p>
            <a:fld id="{C3D8B0D4-170A-48DA-9AD2-54170A2B9F36}" type="datetimeFigureOut">
              <a:rPr lang="en-CA" smtClean="0"/>
              <a:t>2025-05-31</a:t>
            </a:fld>
            <a:endParaRPr lang="en-CA"/>
          </a:p>
        </p:txBody>
      </p:sp>
      <p:sp>
        <p:nvSpPr>
          <p:cNvPr id="4" name="Footer Placeholder 3">
            <a:extLst>
              <a:ext uri="{FF2B5EF4-FFF2-40B4-BE49-F238E27FC236}">
                <a16:creationId xmlns:a16="http://schemas.microsoft.com/office/drawing/2014/main" id="{0D97ED60-58AB-DE1D-24D1-43910665B0AB}"/>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223E001B-337D-9844-6B81-4E82A813C565}"/>
              </a:ext>
            </a:extLst>
          </p:cNvPr>
          <p:cNvSpPr>
            <a:spLocks noGrp="1"/>
          </p:cNvSpPr>
          <p:nvPr>
            <p:ph type="sldNum" sz="quarter" idx="12"/>
          </p:nvPr>
        </p:nvSpPr>
        <p:spPr/>
        <p:txBody>
          <a:bodyPr/>
          <a:lstStyle/>
          <a:p>
            <a:fld id="{CAD034E3-5FF7-4357-AE4B-805386E25CF4}" type="slidenum">
              <a:rPr lang="en-CA" smtClean="0"/>
              <a:t>‹#›</a:t>
            </a:fld>
            <a:endParaRPr lang="en-CA"/>
          </a:p>
        </p:txBody>
      </p:sp>
    </p:spTree>
    <p:extLst>
      <p:ext uri="{BB962C8B-B14F-4D97-AF65-F5344CB8AC3E}">
        <p14:creationId xmlns:p14="http://schemas.microsoft.com/office/powerpoint/2010/main" val="2149016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CCF367-7537-A736-933C-08EBB18A3C0D}"/>
              </a:ext>
            </a:extLst>
          </p:cNvPr>
          <p:cNvSpPr>
            <a:spLocks noGrp="1"/>
          </p:cNvSpPr>
          <p:nvPr>
            <p:ph type="dt" sz="half" idx="10"/>
          </p:nvPr>
        </p:nvSpPr>
        <p:spPr/>
        <p:txBody>
          <a:bodyPr/>
          <a:lstStyle/>
          <a:p>
            <a:fld id="{C3D8B0D4-170A-48DA-9AD2-54170A2B9F36}" type="datetimeFigureOut">
              <a:rPr lang="en-CA" smtClean="0"/>
              <a:t>2025-05-31</a:t>
            </a:fld>
            <a:endParaRPr lang="en-CA"/>
          </a:p>
        </p:txBody>
      </p:sp>
      <p:sp>
        <p:nvSpPr>
          <p:cNvPr id="3" name="Footer Placeholder 2">
            <a:extLst>
              <a:ext uri="{FF2B5EF4-FFF2-40B4-BE49-F238E27FC236}">
                <a16:creationId xmlns:a16="http://schemas.microsoft.com/office/drawing/2014/main" id="{5590CEBE-BE1A-B6CF-3D9F-415FBA8A9EF3}"/>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C367CD3-E963-51D5-8ED2-9332F6D6A600}"/>
              </a:ext>
            </a:extLst>
          </p:cNvPr>
          <p:cNvSpPr>
            <a:spLocks noGrp="1"/>
          </p:cNvSpPr>
          <p:nvPr>
            <p:ph type="sldNum" sz="quarter" idx="12"/>
          </p:nvPr>
        </p:nvSpPr>
        <p:spPr/>
        <p:txBody>
          <a:bodyPr/>
          <a:lstStyle/>
          <a:p>
            <a:fld id="{CAD034E3-5FF7-4357-AE4B-805386E25CF4}" type="slidenum">
              <a:rPr lang="en-CA" smtClean="0"/>
              <a:t>‹#›</a:t>
            </a:fld>
            <a:endParaRPr lang="en-CA"/>
          </a:p>
        </p:txBody>
      </p:sp>
    </p:spTree>
    <p:extLst>
      <p:ext uri="{BB962C8B-B14F-4D97-AF65-F5344CB8AC3E}">
        <p14:creationId xmlns:p14="http://schemas.microsoft.com/office/powerpoint/2010/main" val="3640504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9BBFD-713C-26C0-63E3-F5B7474E1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B34BFAD5-7D30-6C30-AEB8-C85E6C100B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E7D5BFB3-4B87-A485-FB10-74BE328D5E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8DCA7A-75EB-37AB-ED5E-D894CBDA8DEB}"/>
              </a:ext>
            </a:extLst>
          </p:cNvPr>
          <p:cNvSpPr>
            <a:spLocks noGrp="1"/>
          </p:cNvSpPr>
          <p:nvPr>
            <p:ph type="dt" sz="half" idx="10"/>
          </p:nvPr>
        </p:nvSpPr>
        <p:spPr/>
        <p:txBody>
          <a:bodyPr/>
          <a:lstStyle/>
          <a:p>
            <a:fld id="{C3D8B0D4-170A-48DA-9AD2-54170A2B9F36}" type="datetimeFigureOut">
              <a:rPr lang="en-CA" smtClean="0"/>
              <a:t>2025-05-31</a:t>
            </a:fld>
            <a:endParaRPr lang="en-CA"/>
          </a:p>
        </p:txBody>
      </p:sp>
      <p:sp>
        <p:nvSpPr>
          <p:cNvPr id="6" name="Footer Placeholder 5">
            <a:extLst>
              <a:ext uri="{FF2B5EF4-FFF2-40B4-BE49-F238E27FC236}">
                <a16:creationId xmlns:a16="http://schemas.microsoft.com/office/drawing/2014/main" id="{C21C8CD5-AD6C-3DCE-254B-56654AAD07A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953C680-591E-3AFF-674D-CE2214FC8ECB}"/>
              </a:ext>
            </a:extLst>
          </p:cNvPr>
          <p:cNvSpPr>
            <a:spLocks noGrp="1"/>
          </p:cNvSpPr>
          <p:nvPr>
            <p:ph type="sldNum" sz="quarter" idx="12"/>
          </p:nvPr>
        </p:nvSpPr>
        <p:spPr/>
        <p:txBody>
          <a:bodyPr/>
          <a:lstStyle/>
          <a:p>
            <a:fld id="{CAD034E3-5FF7-4357-AE4B-805386E25CF4}" type="slidenum">
              <a:rPr lang="en-CA" smtClean="0"/>
              <a:t>‹#›</a:t>
            </a:fld>
            <a:endParaRPr lang="en-CA"/>
          </a:p>
        </p:txBody>
      </p:sp>
    </p:spTree>
    <p:extLst>
      <p:ext uri="{BB962C8B-B14F-4D97-AF65-F5344CB8AC3E}">
        <p14:creationId xmlns:p14="http://schemas.microsoft.com/office/powerpoint/2010/main" val="3495799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C1466-5134-1B2F-3A17-73C847CB5F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07C0AD3E-0761-91E0-2091-141EBB8639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6B95A56F-3901-77CD-7CA1-620A5AA7E5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EC8F8-E843-6846-8E6B-67972FAE08FD}"/>
              </a:ext>
            </a:extLst>
          </p:cNvPr>
          <p:cNvSpPr>
            <a:spLocks noGrp="1"/>
          </p:cNvSpPr>
          <p:nvPr>
            <p:ph type="dt" sz="half" idx="10"/>
          </p:nvPr>
        </p:nvSpPr>
        <p:spPr/>
        <p:txBody>
          <a:bodyPr/>
          <a:lstStyle/>
          <a:p>
            <a:fld id="{C3D8B0D4-170A-48DA-9AD2-54170A2B9F36}" type="datetimeFigureOut">
              <a:rPr lang="en-CA" smtClean="0"/>
              <a:t>2025-05-31</a:t>
            </a:fld>
            <a:endParaRPr lang="en-CA"/>
          </a:p>
        </p:txBody>
      </p:sp>
      <p:sp>
        <p:nvSpPr>
          <p:cNvPr id="6" name="Footer Placeholder 5">
            <a:extLst>
              <a:ext uri="{FF2B5EF4-FFF2-40B4-BE49-F238E27FC236}">
                <a16:creationId xmlns:a16="http://schemas.microsoft.com/office/drawing/2014/main" id="{2D3B98D4-CB32-D494-9538-3D8C18D2B9F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9B7AD7E-37A3-BE6C-C768-ADD1E984BD8A}"/>
              </a:ext>
            </a:extLst>
          </p:cNvPr>
          <p:cNvSpPr>
            <a:spLocks noGrp="1"/>
          </p:cNvSpPr>
          <p:nvPr>
            <p:ph type="sldNum" sz="quarter" idx="12"/>
          </p:nvPr>
        </p:nvSpPr>
        <p:spPr/>
        <p:txBody>
          <a:bodyPr/>
          <a:lstStyle/>
          <a:p>
            <a:fld id="{CAD034E3-5FF7-4357-AE4B-805386E25CF4}" type="slidenum">
              <a:rPr lang="en-CA" smtClean="0"/>
              <a:t>‹#›</a:t>
            </a:fld>
            <a:endParaRPr lang="en-CA"/>
          </a:p>
        </p:txBody>
      </p:sp>
    </p:spTree>
    <p:extLst>
      <p:ext uri="{BB962C8B-B14F-4D97-AF65-F5344CB8AC3E}">
        <p14:creationId xmlns:p14="http://schemas.microsoft.com/office/powerpoint/2010/main" val="2536755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CD866A-A172-639E-2CF3-07066E5757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8F7B4072-030E-E478-D646-DF8964F6C1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DCF1580-2FCA-68F7-1575-4A11E70D74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3D8B0D4-170A-48DA-9AD2-54170A2B9F36}" type="datetimeFigureOut">
              <a:rPr lang="en-CA" smtClean="0"/>
              <a:t>2025-05-31</a:t>
            </a:fld>
            <a:endParaRPr lang="en-CA"/>
          </a:p>
        </p:txBody>
      </p:sp>
      <p:sp>
        <p:nvSpPr>
          <p:cNvPr id="5" name="Footer Placeholder 4">
            <a:extLst>
              <a:ext uri="{FF2B5EF4-FFF2-40B4-BE49-F238E27FC236}">
                <a16:creationId xmlns:a16="http://schemas.microsoft.com/office/drawing/2014/main" id="{00E29302-7960-981D-B05F-76F1ED8DB4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2DDEB8AE-D9BD-C82E-6981-F0991A7B1A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AD034E3-5FF7-4357-AE4B-805386E25CF4}" type="slidenum">
              <a:rPr lang="en-CA" smtClean="0"/>
              <a:t>‹#›</a:t>
            </a:fld>
            <a:endParaRPr lang="en-CA"/>
          </a:p>
        </p:txBody>
      </p:sp>
    </p:spTree>
    <p:extLst>
      <p:ext uri="{BB962C8B-B14F-4D97-AF65-F5344CB8AC3E}">
        <p14:creationId xmlns:p14="http://schemas.microsoft.com/office/powerpoint/2010/main" val="2410571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54816-F414-F506-7CCA-7410035C8459}"/>
              </a:ext>
            </a:extLst>
          </p:cNvPr>
          <p:cNvSpPr>
            <a:spLocks noGrp="1"/>
          </p:cNvSpPr>
          <p:nvPr>
            <p:ph type="ctrTitle"/>
          </p:nvPr>
        </p:nvSpPr>
        <p:spPr/>
        <p:txBody>
          <a:bodyPr>
            <a:normAutofit/>
          </a:bodyPr>
          <a:lstStyle/>
          <a:p>
            <a:r>
              <a:rPr lang="en-CA" b="1" dirty="0"/>
              <a:t>Mobiliser les </a:t>
            </a:r>
            <a:r>
              <a:rPr lang="en-CA" b="1" dirty="0" err="1"/>
              <a:t>dirigeants</a:t>
            </a:r>
            <a:r>
              <a:rPr lang="en-CA" b="1" dirty="0"/>
              <a:t> </a:t>
            </a:r>
            <a:r>
              <a:rPr lang="en-CA" b="1" dirty="0" err="1"/>
              <a:t>bénévoles</a:t>
            </a:r>
            <a:endParaRPr lang="en-CA" dirty="0"/>
          </a:p>
        </p:txBody>
      </p:sp>
      <p:sp>
        <p:nvSpPr>
          <p:cNvPr id="3" name="Subtitle 2">
            <a:extLst>
              <a:ext uri="{FF2B5EF4-FFF2-40B4-BE49-F238E27FC236}">
                <a16:creationId xmlns:a16="http://schemas.microsoft.com/office/drawing/2014/main" id="{9768F9A3-A886-3C2F-B373-C3DD4059ECA0}"/>
              </a:ext>
            </a:extLst>
          </p:cNvPr>
          <p:cNvSpPr>
            <a:spLocks noGrp="1"/>
          </p:cNvSpPr>
          <p:nvPr>
            <p:ph type="subTitle" idx="1"/>
          </p:nvPr>
        </p:nvSpPr>
        <p:spPr>
          <a:xfrm>
            <a:off x="1524000" y="3602038"/>
            <a:ext cx="9144000" cy="915098"/>
          </a:xfrm>
        </p:spPr>
        <p:txBody>
          <a:bodyPr/>
          <a:lstStyle/>
          <a:p>
            <a:r>
              <a:rPr lang="en-US"/>
              <a:t>Henry Reyenga</a:t>
            </a:r>
            <a:endParaRPr lang="en-CA" dirty="0"/>
          </a:p>
        </p:txBody>
      </p:sp>
      <p:grpSp>
        <p:nvGrpSpPr>
          <p:cNvPr id="10" name="Group 9">
            <a:extLst>
              <a:ext uri="{FF2B5EF4-FFF2-40B4-BE49-F238E27FC236}">
                <a16:creationId xmlns:a16="http://schemas.microsoft.com/office/drawing/2014/main" id="{F3114F76-C8BD-A2B7-A3FD-D92FBC556650}"/>
              </a:ext>
            </a:extLst>
          </p:cNvPr>
          <p:cNvGrpSpPr/>
          <p:nvPr/>
        </p:nvGrpSpPr>
        <p:grpSpPr>
          <a:xfrm>
            <a:off x="0" y="5076576"/>
            <a:ext cx="12192000" cy="1781424"/>
            <a:chOff x="0" y="5076576"/>
            <a:chExt cx="12192000" cy="1781424"/>
          </a:xfrm>
        </p:grpSpPr>
        <p:pic>
          <p:nvPicPr>
            <p:cNvPr id="6" name="Picture 5">
              <a:extLst>
                <a:ext uri="{FF2B5EF4-FFF2-40B4-BE49-F238E27FC236}">
                  <a16:creationId xmlns:a16="http://schemas.microsoft.com/office/drawing/2014/main" id="{6719BEBF-1535-D204-502D-EEAE25A8D638}"/>
                </a:ext>
              </a:extLst>
            </p:cNvPr>
            <p:cNvPicPr>
              <a:picLocks noChangeAspect="1"/>
            </p:cNvPicPr>
            <p:nvPr/>
          </p:nvPicPr>
          <p:blipFill>
            <a:blip r:embed="rId2"/>
            <a:stretch>
              <a:fillRect/>
            </a:stretch>
          </p:blipFill>
          <p:spPr>
            <a:xfrm>
              <a:off x="0" y="5076576"/>
              <a:ext cx="3831464" cy="1781424"/>
            </a:xfrm>
            <a:prstGeom prst="rect">
              <a:avLst/>
            </a:prstGeom>
          </p:spPr>
        </p:pic>
        <p:pic>
          <p:nvPicPr>
            <p:cNvPr id="7" name="Picture 6">
              <a:extLst>
                <a:ext uri="{FF2B5EF4-FFF2-40B4-BE49-F238E27FC236}">
                  <a16:creationId xmlns:a16="http://schemas.microsoft.com/office/drawing/2014/main" id="{C4F32358-867D-8061-157C-90F7315CC54E}"/>
                </a:ext>
              </a:extLst>
            </p:cNvPr>
            <p:cNvPicPr>
              <a:picLocks noChangeAspect="1"/>
            </p:cNvPicPr>
            <p:nvPr/>
          </p:nvPicPr>
          <p:blipFill>
            <a:blip r:embed="rId2"/>
            <a:stretch>
              <a:fillRect/>
            </a:stretch>
          </p:blipFill>
          <p:spPr>
            <a:xfrm>
              <a:off x="4180268" y="5076576"/>
              <a:ext cx="3831464" cy="1781424"/>
            </a:xfrm>
            <a:prstGeom prst="rect">
              <a:avLst/>
            </a:prstGeom>
          </p:spPr>
        </p:pic>
        <p:pic>
          <p:nvPicPr>
            <p:cNvPr id="8" name="Picture 7">
              <a:extLst>
                <a:ext uri="{FF2B5EF4-FFF2-40B4-BE49-F238E27FC236}">
                  <a16:creationId xmlns:a16="http://schemas.microsoft.com/office/drawing/2014/main" id="{6504443D-B818-AD07-8CFE-36676E3ED323}"/>
                </a:ext>
              </a:extLst>
            </p:cNvPr>
            <p:cNvPicPr>
              <a:picLocks noChangeAspect="1"/>
            </p:cNvPicPr>
            <p:nvPr/>
          </p:nvPicPr>
          <p:blipFill>
            <a:blip r:embed="rId2"/>
            <a:stretch>
              <a:fillRect/>
            </a:stretch>
          </p:blipFill>
          <p:spPr>
            <a:xfrm>
              <a:off x="8360536" y="5076576"/>
              <a:ext cx="3831464" cy="1781424"/>
            </a:xfrm>
            <a:prstGeom prst="rect">
              <a:avLst/>
            </a:prstGeom>
          </p:spPr>
        </p:pic>
      </p:grpSp>
    </p:spTree>
    <p:extLst>
      <p:ext uri="{BB962C8B-B14F-4D97-AF65-F5344CB8AC3E}">
        <p14:creationId xmlns:p14="http://schemas.microsoft.com/office/powerpoint/2010/main" val="768847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3852D-130E-564F-C2DE-4AFB7B8F0C52}"/>
              </a:ext>
            </a:extLst>
          </p:cNvPr>
          <p:cNvSpPr>
            <a:spLocks noGrp="1"/>
          </p:cNvSpPr>
          <p:nvPr>
            <p:ph type="title"/>
          </p:nvPr>
        </p:nvSpPr>
        <p:spPr/>
        <p:txBody>
          <a:bodyPr/>
          <a:lstStyle/>
          <a:p>
            <a:r>
              <a:rPr lang="fr-CA" b="1" noProof="0" dirty="0"/>
              <a:t>Qu’est-ce qui motive les bénévoles ?</a:t>
            </a:r>
            <a:endParaRPr lang="fr-CA" noProof="0" dirty="0"/>
          </a:p>
        </p:txBody>
      </p:sp>
      <p:sp>
        <p:nvSpPr>
          <p:cNvPr id="3" name="Content Placeholder 2">
            <a:extLst>
              <a:ext uri="{FF2B5EF4-FFF2-40B4-BE49-F238E27FC236}">
                <a16:creationId xmlns:a16="http://schemas.microsoft.com/office/drawing/2014/main" id="{5864A1B2-47E7-076C-0C3F-111C5509EBD5}"/>
              </a:ext>
            </a:extLst>
          </p:cNvPr>
          <p:cNvSpPr>
            <a:spLocks noGrp="1"/>
          </p:cNvSpPr>
          <p:nvPr>
            <p:ph idx="1"/>
          </p:nvPr>
        </p:nvSpPr>
        <p:spPr>
          <a:xfrm>
            <a:off x="838200" y="1825625"/>
            <a:ext cx="11103864" cy="4351338"/>
          </a:xfrm>
        </p:spPr>
        <p:txBody>
          <a:bodyPr>
            <a:normAutofit/>
          </a:bodyPr>
          <a:lstStyle/>
          <a:p>
            <a:r>
              <a:rPr lang="fr-CA" sz="2400" noProof="0" dirty="0"/>
              <a:t>1 Thessaloniciens 2:10-14 Vous êtes témoins, et Dieu l'est aussi, que nous avons été saints, justes et irréprochables au milieu de vous qui avez cru. Car vous savez que nous avons agi envers chacun de vous comme un père envers ses propres enfants. Je vous encourage, vous réconforte et vous exhorte à vivre d'une manière digne de Dieu, qui vous appelle à son royaume et à sa gloire. </a:t>
            </a:r>
          </a:p>
          <a:p>
            <a:endParaRPr lang="fr-CA" sz="2400" noProof="0" dirty="0"/>
          </a:p>
          <a:p>
            <a:r>
              <a:rPr lang="fr-CA" sz="2400" noProof="0" dirty="0"/>
              <a:t>1 Thessaloniciens 2:10-14 Car vous, frères, vous êtes devenus les imitateurs des Églises de Dieu qui sont dans la Judée, qui sont en Jésus--Christ. Vous avez souffert de la part de vos compatriotes les mêmes souffrances que ces Églises ont souffertes de la part des Juifs.</a:t>
            </a:r>
          </a:p>
          <a:p>
            <a:endParaRPr lang="fr-CA" noProof="0" dirty="0"/>
          </a:p>
        </p:txBody>
      </p:sp>
      <p:grpSp>
        <p:nvGrpSpPr>
          <p:cNvPr id="4" name="Group 3">
            <a:extLst>
              <a:ext uri="{FF2B5EF4-FFF2-40B4-BE49-F238E27FC236}">
                <a16:creationId xmlns:a16="http://schemas.microsoft.com/office/drawing/2014/main" id="{4814C4F8-4288-BDD9-E037-58451AF1614A}"/>
              </a:ext>
            </a:extLst>
          </p:cNvPr>
          <p:cNvGrpSpPr/>
          <p:nvPr/>
        </p:nvGrpSpPr>
        <p:grpSpPr>
          <a:xfrm>
            <a:off x="365760" y="5870448"/>
            <a:ext cx="11576304" cy="786384"/>
            <a:chOff x="0" y="5076576"/>
            <a:chExt cx="12192000" cy="1781424"/>
          </a:xfrm>
        </p:grpSpPr>
        <p:pic>
          <p:nvPicPr>
            <p:cNvPr id="5" name="Picture 4">
              <a:extLst>
                <a:ext uri="{FF2B5EF4-FFF2-40B4-BE49-F238E27FC236}">
                  <a16:creationId xmlns:a16="http://schemas.microsoft.com/office/drawing/2014/main" id="{CA78778C-5BD0-E207-18A2-211E622EF02E}"/>
                </a:ext>
              </a:extLst>
            </p:cNvPr>
            <p:cNvPicPr>
              <a:picLocks noChangeAspect="1"/>
            </p:cNvPicPr>
            <p:nvPr/>
          </p:nvPicPr>
          <p:blipFill>
            <a:blip r:embed="rId2"/>
            <a:stretch>
              <a:fillRect/>
            </a:stretch>
          </p:blipFill>
          <p:spPr>
            <a:xfrm>
              <a:off x="0" y="5076576"/>
              <a:ext cx="3831464" cy="1781424"/>
            </a:xfrm>
            <a:prstGeom prst="rect">
              <a:avLst/>
            </a:prstGeom>
          </p:spPr>
        </p:pic>
        <p:pic>
          <p:nvPicPr>
            <p:cNvPr id="6" name="Picture 5">
              <a:extLst>
                <a:ext uri="{FF2B5EF4-FFF2-40B4-BE49-F238E27FC236}">
                  <a16:creationId xmlns:a16="http://schemas.microsoft.com/office/drawing/2014/main" id="{7FA254D9-2D90-18FA-7BD4-792E971941C2}"/>
                </a:ext>
              </a:extLst>
            </p:cNvPr>
            <p:cNvPicPr>
              <a:picLocks noChangeAspect="1"/>
            </p:cNvPicPr>
            <p:nvPr/>
          </p:nvPicPr>
          <p:blipFill>
            <a:blip r:embed="rId2"/>
            <a:stretch>
              <a:fillRect/>
            </a:stretch>
          </p:blipFill>
          <p:spPr>
            <a:xfrm>
              <a:off x="4180268" y="5076576"/>
              <a:ext cx="3831464" cy="1781424"/>
            </a:xfrm>
            <a:prstGeom prst="rect">
              <a:avLst/>
            </a:prstGeom>
          </p:spPr>
        </p:pic>
        <p:pic>
          <p:nvPicPr>
            <p:cNvPr id="7" name="Picture 6">
              <a:extLst>
                <a:ext uri="{FF2B5EF4-FFF2-40B4-BE49-F238E27FC236}">
                  <a16:creationId xmlns:a16="http://schemas.microsoft.com/office/drawing/2014/main" id="{ACF33917-E769-406D-48DC-317949AF86C0}"/>
                </a:ext>
              </a:extLst>
            </p:cNvPr>
            <p:cNvPicPr>
              <a:picLocks noChangeAspect="1"/>
            </p:cNvPicPr>
            <p:nvPr/>
          </p:nvPicPr>
          <p:blipFill>
            <a:blip r:embed="rId2"/>
            <a:stretch>
              <a:fillRect/>
            </a:stretch>
          </p:blipFill>
          <p:spPr>
            <a:xfrm>
              <a:off x="8360536" y="5076576"/>
              <a:ext cx="3831464" cy="1781424"/>
            </a:xfrm>
            <a:prstGeom prst="rect">
              <a:avLst/>
            </a:prstGeom>
          </p:spPr>
        </p:pic>
      </p:grpSp>
    </p:spTree>
    <p:extLst>
      <p:ext uri="{BB962C8B-B14F-4D97-AF65-F5344CB8AC3E}">
        <p14:creationId xmlns:p14="http://schemas.microsoft.com/office/powerpoint/2010/main" val="27319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28EBB-3B34-A9C4-65A9-71F64535B9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CE4FC6-519E-42CE-B8A6-1533B7185F44}"/>
              </a:ext>
            </a:extLst>
          </p:cNvPr>
          <p:cNvSpPr>
            <a:spLocks noGrp="1"/>
          </p:cNvSpPr>
          <p:nvPr>
            <p:ph type="title"/>
          </p:nvPr>
        </p:nvSpPr>
        <p:spPr/>
        <p:txBody>
          <a:bodyPr/>
          <a:lstStyle/>
          <a:p>
            <a:r>
              <a:rPr lang="fr-CA" b="1" noProof="0" dirty="0"/>
              <a:t>Qu’est-ce qui motive les bénévoles ?</a:t>
            </a:r>
            <a:endParaRPr lang="fr-CA" noProof="0" dirty="0"/>
          </a:p>
        </p:txBody>
      </p:sp>
      <p:sp>
        <p:nvSpPr>
          <p:cNvPr id="3" name="Content Placeholder 2">
            <a:extLst>
              <a:ext uri="{FF2B5EF4-FFF2-40B4-BE49-F238E27FC236}">
                <a16:creationId xmlns:a16="http://schemas.microsoft.com/office/drawing/2014/main" id="{6E8D102C-6378-9ECA-F472-232295C8E3E6}"/>
              </a:ext>
            </a:extLst>
          </p:cNvPr>
          <p:cNvSpPr>
            <a:spLocks noGrp="1"/>
          </p:cNvSpPr>
          <p:nvPr>
            <p:ph idx="1"/>
          </p:nvPr>
        </p:nvSpPr>
        <p:spPr>
          <a:xfrm>
            <a:off x="487680" y="1704880"/>
            <a:ext cx="11338560" cy="4151376"/>
          </a:xfrm>
        </p:spPr>
        <p:txBody>
          <a:bodyPr>
            <a:normAutofit/>
          </a:bodyPr>
          <a:lstStyle/>
          <a:p>
            <a:r>
              <a:rPr lang="fr-CA" noProof="0" dirty="0"/>
              <a:t>1. </a:t>
            </a:r>
            <a:r>
              <a:rPr lang="fr-CA" sz="2600" noProof="0" dirty="0"/>
              <a:t>Vous partagerez la scène. Les gens grandissent mieux lorsque vous partagez le ministère.</a:t>
            </a:r>
          </a:p>
          <a:p>
            <a:r>
              <a:rPr lang="fr-CA" sz="2600" noProof="0" dirty="0"/>
              <a:t>2. Vous êtes une personne encourageante. Soyez comme Barnabas</a:t>
            </a:r>
          </a:p>
          <a:p>
            <a:pPr lvl="1"/>
            <a:r>
              <a:rPr lang="fr-CA" sz="2600" noProof="0" dirty="0"/>
              <a:t>Actes 4:36 Joseph, Lévite de Chypre, que les apôtres appelaient Barnabas (ce qui signifie Fils d'Encouragement).</a:t>
            </a:r>
          </a:p>
          <a:p>
            <a:r>
              <a:rPr lang="fr-CA" sz="2600" noProof="0" dirty="0"/>
              <a:t>3. Vous remarquez les différents dons et reliez ces dons à l'implication dans le ministère</a:t>
            </a:r>
          </a:p>
          <a:p>
            <a:pPr lvl="1"/>
            <a:r>
              <a:rPr lang="fr-CA" sz="2600" noProof="0" dirty="0"/>
              <a:t>1 Corinthiens 12:30 Tous ont-ils le don de guérir ? Tous parlent-ils en langues ? Tous interprètent-ils ?…</a:t>
            </a:r>
          </a:p>
        </p:txBody>
      </p:sp>
      <p:grpSp>
        <p:nvGrpSpPr>
          <p:cNvPr id="4" name="Group 3">
            <a:extLst>
              <a:ext uri="{FF2B5EF4-FFF2-40B4-BE49-F238E27FC236}">
                <a16:creationId xmlns:a16="http://schemas.microsoft.com/office/drawing/2014/main" id="{6C2055EE-13E1-424A-858F-4BE0021BD3D6}"/>
              </a:ext>
            </a:extLst>
          </p:cNvPr>
          <p:cNvGrpSpPr/>
          <p:nvPr/>
        </p:nvGrpSpPr>
        <p:grpSpPr>
          <a:xfrm>
            <a:off x="365760" y="5870448"/>
            <a:ext cx="11576304" cy="786384"/>
            <a:chOff x="0" y="5076576"/>
            <a:chExt cx="12192000" cy="1781424"/>
          </a:xfrm>
        </p:grpSpPr>
        <p:pic>
          <p:nvPicPr>
            <p:cNvPr id="5" name="Picture 4">
              <a:extLst>
                <a:ext uri="{FF2B5EF4-FFF2-40B4-BE49-F238E27FC236}">
                  <a16:creationId xmlns:a16="http://schemas.microsoft.com/office/drawing/2014/main" id="{A9270D83-6822-7C2E-A9D8-A3A5971F6CE9}"/>
                </a:ext>
              </a:extLst>
            </p:cNvPr>
            <p:cNvPicPr>
              <a:picLocks noChangeAspect="1"/>
            </p:cNvPicPr>
            <p:nvPr/>
          </p:nvPicPr>
          <p:blipFill>
            <a:blip r:embed="rId2"/>
            <a:stretch>
              <a:fillRect/>
            </a:stretch>
          </p:blipFill>
          <p:spPr>
            <a:xfrm>
              <a:off x="0" y="5076576"/>
              <a:ext cx="3831464" cy="1781424"/>
            </a:xfrm>
            <a:prstGeom prst="rect">
              <a:avLst/>
            </a:prstGeom>
          </p:spPr>
        </p:pic>
        <p:pic>
          <p:nvPicPr>
            <p:cNvPr id="6" name="Picture 5">
              <a:extLst>
                <a:ext uri="{FF2B5EF4-FFF2-40B4-BE49-F238E27FC236}">
                  <a16:creationId xmlns:a16="http://schemas.microsoft.com/office/drawing/2014/main" id="{063077CC-ECD6-A738-A563-B7B5D951538D}"/>
                </a:ext>
              </a:extLst>
            </p:cNvPr>
            <p:cNvPicPr>
              <a:picLocks noChangeAspect="1"/>
            </p:cNvPicPr>
            <p:nvPr/>
          </p:nvPicPr>
          <p:blipFill>
            <a:blip r:embed="rId2"/>
            <a:stretch>
              <a:fillRect/>
            </a:stretch>
          </p:blipFill>
          <p:spPr>
            <a:xfrm>
              <a:off x="4180268" y="5076576"/>
              <a:ext cx="3831464" cy="1781424"/>
            </a:xfrm>
            <a:prstGeom prst="rect">
              <a:avLst/>
            </a:prstGeom>
          </p:spPr>
        </p:pic>
        <p:pic>
          <p:nvPicPr>
            <p:cNvPr id="7" name="Picture 6">
              <a:extLst>
                <a:ext uri="{FF2B5EF4-FFF2-40B4-BE49-F238E27FC236}">
                  <a16:creationId xmlns:a16="http://schemas.microsoft.com/office/drawing/2014/main" id="{C04C0907-F6F4-7772-69EA-7EA9C996C648}"/>
                </a:ext>
              </a:extLst>
            </p:cNvPr>
            <p:cNvPicPr>
              <a:picLocks noChangeAspect="1"/>
            </p:cNvPicPr>
            <p:nvPr/>
          </p:nvPicPr>
          <p:blipFill>
            <a:blip r:embed="rId2"/>
            <a:stretch>
              <a:fillRect/>
            </a:stretch>
          </p:blipFill>
          <p:spPr>
            <a:xfrm>
              <a:off x="8360536" y="5076576"/>
              <a:ext cx="3831464" cy="1781424"/>
            </a:xfrm>
            <a:prstGeom prst="rect">
              <a:avLst/>
            </a:prstGeom>
          </p:spPr>
        </p:pic>
      </p:grpSp>
    </p:spTree>
    <p:extLst>
      <p:ext uri="{BB962C8B-B14F-4D97-AF65-F5344CB8AC3E}">
        <p14:creationId xmlns:p14="http://schemas.microsoft.com/office/powerpoint/2010/main" val="1336597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EC72F-80C9-3D37-FCA4-EF57040870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596410-DCAA-1869-B44B-F46F9416A913}"/>
              </a:ext>
            </a:extLst>
          </p:cNvPr>
          <p:cNvSpPr>
            <a:spLocks noGrp="1"/>
          </p:cNvSpPr>
          <p:nvPr>
            <p:ph type="title"/>
          </p:nvPr>
        </p:nvSpPr>
        <p:spPr>
          <a:xfrm>
            <a:off x="838200" y="155766"/>
            <a:ext cx="10515600" cy="1325563"/>
          </a:xfrm>
        </p:spPr>
        <p:txBody>
          <a:bodyPr/>
          <a:lstStyle/>
          <a:p>
            <a:r>
              <a:rPr lang="fr-CA" b="1" noProof="0" dirty="0"/>
              <a:t>Qu’est-ce qui motive les bénévoles ?</a:t>
            </a:r>
            <a:endParaRPr lang="fr-CA" noProof="0" dirty="0"/>
          </a:p>
        </p:txBody>
      </p:sp>
      <p:sp>
        <p:nvSpPr>
          <p:cNvPr id="3" name="Content Placeholder 2">
            <a:extLst>
              <a:ext uri="{FF2B5EF4-FFF2-40B4-BE49-F238E27FC236}">
                <a16:creationId xmlns:a16="http://schemas.microsoft.com/office/drawing/2014/main" id="{658AFCE1-87B8-73BD-0A49-FF1B1568ABFF}"/>
              </a:ext>
            </a:extLst>
          </p:cNvPr>
          <p:cNvSpPr>
            <a:spLocks noGrp="1"/>
          </p:cNvSpPr>
          <p:nvPr>
            <p:ph idx="1"/>
          </p:nvPr>
        </p:nvSpPr>
        <p:spPr>
          <a:xfrm>
            <a:off x="585216" y="1481329"/>
            <a:ext cx="11356848" cy="4133088"/>
          </a:xfrm>
        </p:spPr>
        <p:txBody>
          <a:bodyPr>
            <a:noAutofit/>
          </a:bodyPr>
          <a:lstStyle/>
          <a:p>
            <a:r>
              <a:rPr lang="fr-CA" sz="2400" noProof="0" dirty="0"/>
              <a:t>4. Vous tenez les gens à l'écart des batailles politiques qui peuvent faire rage dans n'importe quelle organisation</a:t>
            </a:r>
          </a:p>
          <a:p>
            <a:pPr lvl="1"/>
            <a:r>
              <a:rPr lang="fr-CA" noProof="0" dirty="0"/>
              <a:t>1 Corinthiens 3:4 Car, lorsque l'un dit : Moi, de Paul, et un autre : Moi, d'Apollos, n'êtes-vous pas des hommes ?</a:t>
            </a:r>
          </a:p>
          <a:p>
            <a:r>
              <a:rPr lang="fr-CA" sz="2400" noProof="0" dirty="0"/>
              <a:t>5. Vous empêchez les gens de souffrir du syndrome du survol bénévole</a:t>
            </a:r>
          </a:p>
          <a:p>
            <a:pPr lvl="1"/>
            <a:r>
              <a:rPr lang="fr-CA" noProof="0" dirty="0"/>
              <a:t>Matthieu 11:29 Prenez mon joug sur vous et recevez mes instructions, car je suis doux et humble de cœur; et vous trouverez du repos pour vos âmes.</a:t>
            </a:r>
          </a:p>
          <a:p>
            <a:r>
              <a:rPr lang="fr-CA" sz="2400" noProof="0" dirty="0"/>
              <a:t>6. Donner aux gens la formation nécessaire</a:t>
            </a:r>
          </a:p>
          <a:p>
            <a:pPr lvl="1"/>
            <a:r>
              <a:rPr lang="fr-CA" noProof="0" dirty="0"/>
              <a:t>1 Timothée 4:7 Ne vous laissez pas influencer par les mythes impies et les contes de vieilles femmes ; mais exercez-vous à vivre selon Dieu.</a:t>
            </a:r>
          </a:p>
          <a:p>
            <a:pPr lvl="1"/>
            <a:r>
              <a:rPr lang="fr-CA" noProof="0" dirty="0"/>
              <a:t>Tite 2:4 afin qu'elles apprennent aux jeunes femmes à aimer leurs maris et leurs enfants.</a:t>
            </a:r>
          </a:p>
        </p:txBody>
      </p:sp>
      <p:grpSp>
        <p:nvGrpSpPr>
          <p:cNvPr id="4" name="Group 3">
            <a:extLst>
              <a:ext uri="{FF2B5EF4-FFF2-40B4-BE49-F238E27FC236}">
                <a16:creationId xmlns:a16="http://schemas.microsoft.com/office/drawing/2014/main" id="{4D613E66-32DF-0A18-DB0F-BB7C28F9EFFA}"/>
              </a:ext>
            </a:extLst>
          </p:cNvPr>
          <p:cNvGrpSpPr/>
          <p:nvPr/>
        </p:nvGrpSpPr>
        <p:grpSpPr>
          <a:xfrm>
            <a:off x="365760" y="6071616"/>
            <a:ext cx="11576304" cy="786384"/>
            <a:chOff x="0" y="5076576"/>
            <a:chExt cx="12192000" cy="1781424"/>
          </a:xfrm>
        </p:grpSpPr>
        <p:pic>
          <p:nvPicPr>
            <p:cNvPr id="5" name="Picture 4">
              <a:extLst>
                <a:ext uri="{FF2B5EF4-FFF2-40B4-BE49-F238E27FC236}">
                  <a16:creationId xmlns:a16="http://schemas.microsoft.com/office/drawing/2014/main" id="{73F8DA3C-32B0-BEA0-164C-2D914A356ACA}"/>
                </a:ext>
              </a:extLst>
            </p:cNvPr>
            <p:cNvPicPr>
              <a:picLocks noChangeAspect="1"/>
            </p:cNvPicPr>
            <p:nvPr/>
          </p:nvPicPr>
          <p:blipFill>
            <a:blip r:embed="rId2"/>
            <a:stretch>
              <a:fillRect/>
            </a:stretch>
          </p:blipFill>
          <p:spPr>
            <a:xfrm>
              <a:off x="0" y="5076576"/>
              <a:ext cx="3831464" cy="1781424"/>
            </a:xfrm>
            <a:prstGeom prst="rect">
              <a:avLst/>
            </a:prstGeom>
          </p:spPr>
        </p:pic>
        <p:pic>
          <p:nvPicPr>
            <p:cNvPr id="6" name="Picture 5">
              <a:extLst>
                <a:ext uri="{FF2B5EF4-FFF2-40B4-BE49-F238E27FC236}">
                  <a16:creationId xmlns:a16="http://schemas.microsoft.com/office/drawing/2014/main" id="{FDC07632-86A7-8DB3-DEBC-450E090EC26A}"/>
                </a:ext>
              </a:extLst>
            </p:cNvPr>
            <p:cNvPicPr>
              <a:picLocks noChangeAspect="1"/>
            </p:cNvPicPr>
            <p:nvPr/>
          </p:nvPicPr>
          <p:blipFill>
            <a:blip r:embed="rId2"/>
            <a:stretch>
              <a:fillRect/>
            </a:stretch>
          </p:blipFill>
          <p:spPr>
            <a:xfrm>
              <a:off x="4180268" y="5076576"/>
              <a:ext cx="3831464" cy="1781424"/>
            </a:xfrm>
            <a:prstGeom prst="rect">
              <a:avLst/>
            </a:prstGeom>
          </p:spPr>
        </p:pic>
        <p:pic>
          <p:nvPicPr>
            <p:cNvPr id="7" name="Picture 6">
              <a:extLst>
                <a:ext uri="{FF2B5EF4-FFF2-40B4-BE49-F238E27FC236}">
                  <a16:creationId xmlns:a16="http://schemas.microsoft.com/office/drawing/2014/main" id="{5015C158-522F-6979-DEA8-7F3515F299AC}"/>
                </a:ext>
              </a:extLst>
            </p:cNvPr>
            <p:cNvPicPr>
              <a:picLocks noChangeAspect="1"/>
            </p:cNvPicPr>
            <p:nvPr/>
          </p:nvPicPr>
          <p:blipFill>
            <a:blip r:embed="rId2"/>
            <a:stretch>
              <a:fillRect/>
            </a:stretch>
          </p:blipFill>
          <p:spPr>
            <a:xfrm>
              <a:off x="8360536" y="5076576"/>
              <a:ext cx="3831464" cy="1781424"/>
            </a:xfrm>
            <a:prstGeom prst="rect">
              <a:avLst/>
            </a:prstGeom>
          </p:spPr>
        </p:pic>
      </p:grpSp>
    </p:spTree>
    <p:extLst>
      <p:ext uri="{BB962C8B-B14F-4D97-AF65-F5344CB8AC3E}">
        <p14:creationId xmlns:p14="http://schemas.microsoft.com/office/powerpoint/2010/main" val="3114348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95FA-1878-FBA0-88FB-A83462FE0F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F86E31-0978-1036-5E0B-A35216B6FC82}"/>
              </a:ext>
            </a:extLst>
          </p:cNvPr>
          <p:cNvSpPr>
            <a:spLocks noGrp="1"/>
          </p:cNvSpPr>
          <p:nvPr>
            <p:ph type="title"/>
          </p:nvPr>
        </p:nvSpPr>
        <p:spPr>
          <a:xfrm>
            <a:off x="838200" y="155766"/>
            <a:ext cx="10515600" cy="1325563"/>
          </a:xfrm>
        </p:spPr>
        <p:txBody>
          <a:bodyPr/>
          <a:lstStyle/>
          <a:p>
            <a:r>
              <a:rPr lang="fr-CA" b="1" noProof="0" dirty="0"/>
              <a:t>Qu’est-ce qui motive les bénévoles ?</a:t>
            </a:r>
            <a:endParaRPr lang="fr-CA" noProof="0" dirty="0"/>
          </a:p>
        </p:txBody>
      </p:sp>
      <p:sp>
        <p:nvSpPr>
          <p:cNvPr id="3" name="Content Placeholder 2">
            <a:extLst>
              <a:ext uri="{FF2B5EF4-FFF2-40B4-BE49-F238E27FC236}">
                <a16:creationId xmlns:a16="http://schemas.microsoft.com/office/drawing/2014/main" id="{D84F29B5-4137-6645-BA9F-8ABC876B93BE}"/>
              </a:ext>
            </a:extLst>
          </p:cNvPr>
          <p:cNvSpPr>
            <a:spLocks noGrp="1"/>
          </p:cNvSpPr>
          <p:nvPr>
            <p:ph idx="1"/>
          </p:nvPr>
        </p:nvSpPr>
        <p:spPr>
          <a:xfrm>
            <a:off x="838200" y="1481328"/>
            <a:ext cx="10515600" cy="4590287"/>
          </a:xfrm>
        </p:spPr>
        <p:txBody>
          <a:bodyPr>
            <a:noAutofit/>
          </a:bodyPr>
          <a:lstStyle/>
          <a:p>
            <a:r>
              <a:rPr lang="fr-CA" sz="2400" noProof="0" dirty="0"/>
              <a:t>7. Ne faites pas preuve de favoritisme</a:t>
            </a:r>
          </a:p>
          <a:p>
            <a:pPr lvl="1"/>
            <a:r>
              <a:rPr lang="fr-CA" noProof="0" dirty="0"/>
              <a:t>Jacques 2:1 Mes frères, en tant que croyants en notre glorieux Seigneur Jésus-Christ, ne faites pas de favoritisme. </a:t>
            </a:r>
          </a:p>
          <a:p>
            <a:pPr lvl="1"/>
            <a:endParaRPr lang="fr-CA" noProof="0" dirty="0"/>
          </a:p>
          <a:p>
            <a:r>
              <a:rPr lang="fr-CA" sz="2400" noProof="0" dirty="0"/>
              <a:t>8. Gardez une vue d'ensemble : ils rêvent de grandir spirituellement.</a:t>
            </a:r>
          </a:p>
          <a:p>
            <a:pPr lvl="1"/>
            <a:r>
              <a:rPr lang="fr-CA" noProof="0" dirty="0"/>
              <a:t>Jude 20 Mais vous, bien-aimés, édifiez-vous vous-mêmes sur votre très sainte foi, et priez par le Saint-Esprit.</a:t>
            </a:r>
          </a:p>
          <a:p>
            <a:pPr lvl="1"/>
            <a:endParaRPr lang="fr-CA" noProof="0" dirty="0"/>
          </a:p>
        </p:txBody>
      </p:sp>
      <p:grpSp>
        <p:nvGrpSpPr>
          <p:cNvPr id="4" name="Group 3">
            <a:extLst>
              <a:ext uri="{FF2B5EF4-FFF2-40B4-BE49-F238E27FC236}">
                <a16:creationId xmlns:a16="http://schemas.microsoft.com/office/drawing/2014/main" id="{A538E042-09D4-A1B4-A325-0B9AA9378EFD}"/>
              </a:ext>
            </a:extLst>
          </p:cNvPr>
          <p:cNvGrpSpPr/>
          <p:nvPr/>
        </p:nvGrpSpPr>
        <p:grpSpPr>
          <a:xfrm>
            <a:off x="365760" y="6071616"/>
            <a:ext cx="11576304" cy="786384"/>
            <a:chOff x="0" y="5076576"/>
            <a:chExt cx="12192000" cy="1781424"/>
          </a:xfrm>
        </p:grpSpPr>
        <p:pic>
          <p:nvPicPr>
            <p:cNvPr id="5" name="Picture 4">
              <a:extLst>
                <a:ext uri="{FF2B5EF4-FFF2-40B4-BE49-F238E27FC236}">
                  <a16:creationId xmlns:a16="http://schemas.microsoft.com/office/drawing/2014/main" id="{7AA76098-5D95-A861-4E28-A81D208D9933}"/>
                </a:ext>
              </a:extLst>
            </p:cNvPr>
            <p:cNvPicPr>
              <a:picLocks noChangeAspect="1"/>
            </p:cNvPicPr>
            <p:nvPr/>
          </p:nvPicPr>
          <p:blipFill>
            <a:blip r:embed="rId2"/>
            <a:stretch>
              <a:fillRect/>
            </a:stretch>
          </p:blipFill>
          <p:spPr>
            <a:xfrm>
              <a:off x="0" y="5076576"/>
              <a:ext cx="3831464" cy="1781424"/>
            </a:xfrm>
            <a:prstGeom prst="rect">
              <a:avLst/>
            </a:prstGeom>
          </p:spPr>
        </p:pic>
        <p:pic>
          <p:nvPicPr>
            <p:cNvPr id="6" name="Picture 5">
              <a:extLst>
                <a:ext uri="{FF2B5EF4-FFF2-40B4-BE49-F238E27FC236}">
                  <a16:creationId xmlns:a16="http://schemas.microsoft.com/office/drawing/2014/main" id="{7B782297-0534-0037-1B89-8D28C3C77A12}"/>
                </a:ext>
              </a:extLst>
            </p:cNvPr>
            <p:cNvPicPr>
              <a:picLocks noChangeAspect="1"/>
            </p:cNvPicPr>
            <p:nvPr/>
          </p:nvPicPr>
          <p:blipFill>
            <a:blip r:embed="rId2"/>
            <a:stretch>
              <a:fillRect/>
            </a:stretch>
          </p:blipFill>
          <p:spPr>
            <a:xfrm>
              <a:off x="4180268" y="5076576"/>
              <a:ext cx="3831464" cy="1781424"/>
            </a:xfrm>
            <a:prstGeom prst="rect">
              <a:avLst/>
            </a:prstGeom>
          </p:spPr>
        </p:pic>
        <p:pic>
          <p:nvPicPr>
            <p:cNvPr id="7" name="Picture 6">
              <a:extLst>
                <a:ext uri="{FF2B5EF4-FFF2-40B4-BE49-F238E27FC236}">
                  <a16:creationId xmlns:a16="http://schemas.microsoft.com/office/drawing/2014/main" id="{607FCA21-B41D-A2E8-B9CD-E17C66591B45}"/>
                </a:ext>
              </a:extLst>
            </p:cNvPr>
            <p:cNvPicPr>
              <a:picLocks noChangeAspect="1"/>
            </p:cNvPicPr>
            <p:nvPr/>
          </p:nvPicPr>
          <p:blipFill>
            <a:blip r:embed="rId2"/>
            <a:stretch>
              <a:fillRect/>
            </a:stretch>
          </p:blipFill>
          <p:spPr>
            <a:xfrm>
              <a:off x="8360536" y="5076576"/>
              <a:ext cx="3831464" cy="1781424"/>
            </a:xfrm>
            <a:prstGeom prst="rect">
              <a:avLst/>
            </a:prstGeom>
          </p:spPr>
        </p:pic>
      </p:grpSp>
    </p:spTree>
    <p:extLst>
      <p:ext uri="{BB962C8B-B14F-4D97-AF65-F5344CB8AC3E}">
        <p14:creationId xmlns:p14="http://schemas.microsoft.com/office/powerpoint/2010/main" val="3004575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33E43-B32A-4A2F-B9DD-DA94124678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6DF65C-12FE-0ACD-6865-0BFC3BAB1EDB}"/>
              </a:ext>
            </a:extLst>
          </p:cNvPr>
          <p:cNvSpPr>
            <a:spLocks noGrp="1"/>
          </p:cNvSpPr>
          <p:nvPr>
            <p:ph type="title"/>
          </p:nvPr>
        </p:nvSpPr>
        <p:spPr>
          <a:xfrm>
            <a:off x="838200" y="155766"/>
            <a:ext cx="10515600" cy="1325563"/>
          </a:xfrm>
        </p:spPr>
        <p:txBody>
          <a:bodyPr/>
          <a:lstStyle/>
          <a:p>
            <a:r>
              <a:rPr lang="fr-CA" b="1" noProof="0" dirty="0"/>
              <a:t>Qu’est-ce qui motive les bénévoles ?</a:t>
            </a:r>
            <a:endParaRPr lang="fr-CA" noProof="0" dirty="0"/>
          </a:p>
        </p:txBody>
      </p:sp>
      <p:sp>
        <p:nvSpPr>
          <p:cNvPr id="3" name="Content Placeholder 2">
            <a:extLst>
              <a:ext uri="{FF2B5EF4-FFF2-40B4-BE49-F238E27FC236}">
                <a16:creationId xmlns:a16="http://schemas.microsoft.com/office/drawing/2014/main" id="{80A58B77-4EE4-2D32-DCA2-726404FD8703}"/>
              </a:ext>
            </a:extLst>
          </p:cNvPr>
          <p:cNvSpPr>
            <a:spLocks noGrp="1"/>
          </p:cNvSpPr>
          <p:nvPr>
            <p:ph idx="1"/>
          </p:nvPr>
        </p:nvSpPr>
        <p:spPr>
          <a:xfrm>
            <a:off x="838200" y="1481328"/>
            <a:ext cx="10515600" cy="4590287"/>
          </a:xfrm>
        </p:spPr>
        <p:txBody>
          <a:bodyPr>
            <a:noAutofit/>
          </a:bodyPr>
          <a:lstStyle/>
          <a:p>
            <a:r>
              <a:rPr lang="fr-CA" sz="2400" noProof="0"/>
              <a:t>9. </a:t>
            </a:r>
            <a:r>
              <a:rPr lang="fr-CA" sz="2400" noProof="0" dirty="0"/>
              <a:t>Si vous êtes dans une situation rémunérée, ne vous plaignez pas de votre salaire auprès des membres de l’église.</a:t>
            </a:r>
          </a:p>
          <a:p>
            <a:pPr lvl="1"/>
            <a:r>
              <a:rPr lang="fr-CA" noProof="0" dirty="0"/>
              <a:t>1 Timothée 5:18 Car l'Écriture dit : Tu n'emmuselleras pas le bœuf lorsqu'il foule le grain, et : L'ouvrier mérite son salaire.</a:t>
            </a:r>
          </a:p>
          <a:p>
            <a:pPr lvl="1"/>
            <a:endParaRPr lang="fr-CA" noProof="0" dirty="0"/>
          </a:p>
          <a:p>
            <a:r>
              <a:rPr lang="fr-CA" sz="2400" noProof="0" dirty="0"/>
              <a:t>10. Des projets réalisables, considérés de manière respectueuse et durable</a:t>
            </a:r>
          </a:p>
          <a:p>
            <a:pPr lvl="1"/>
            <a:r>
              <a:rPr lang="fr-CA" noProof="0" dirty="0"/>
              <a:t>Si vous devez culpabiliser les gens pour qu'ils fassent certaines choses, cela ne sera généralement pas durable. </a:t>
            </a:r>
          </a:p>
          <a:p>
            <a:pPr lvl="1"/>
            <a:r>
              <a:rPr lang="fr-CA" noProof="0" dirty="0"/>
              <a:t>Quel est l’intérêt supérieur de votre paroissien.</a:t>
            </a:r>
          </a:p>
          <a:p>
            <a:pPr lvl="1"/>
            <a:r>
              <a:rPr lang="fr-CA" noProof="0" dirty="0"/>
              <a:t>Car vous savez que nous avons traité chacun de vous comme un père traite ses propres enfants (11)</a:t>
            </a:r>
          </a:p>
          <a:p>
            <a:pPr marL="0" indent="0">
              <a:buNone/>
            </a:pPr>
            <a:endParaRPr lang="fr-CA" noProof="0" dirty="0"/>
          </a:p>
        </p:txBody>
      </p:sp>
      <p:grpSp>
        <p:nvGrpSpPr>
          <p:cNvPr id="4" name="Group 3">
            <a:extLst>
              <a:ext uri="{FF2B5EF4-FFF2-40B4-BE49-F238E27FC236}">
                <a16:creationId xmlns:a16="http://schemas.microsoft.com/office/drawing/2014/main" id="{66D92AEA-7DC3-33DF-F913-59BB34E5E45B}"/>
              </a:ext>
            </a:extLst>
          </p:cNvPr>
          <p:cNvGrpSpPr/>
          <p:nvPr/>
        </p:nvGrpSpPr>
        <p:grpSpPr>
          <a:xfrm>
            <a:off x="365760" y="6071616"/>
            <a:ext cx="11576304" cy="786384"/>
            <a:chOff x="0" y="5076576"/>
            <a:chExt cx="12192000" cy="1781424"/>
          </a:xfrm>
        </p:grpSpPr>
        <p:pic>
          <p:nvPicPr>
            <p:cNvPr id="5" name="Picture 4">
              <a:extLst>
                <a:ext uri="{FF2B5EF4-FFF2-40B4-BE49-F238E27FC236}">
                  <a16:creationId xmlns:a16="http://schemas.microsoft.com/office/drawing/2014/main" id="{ADDF66F7-30CF-7F17-7707-B9C20831C9E1}"/>
                </a:ext>
              </a:extLst>
            </p:cNvPr>
            <p:cNvPicPr>
              <a:picLocks noChangeAspect="1"/>
            </p:cNvPicPr>
            <p:nvPr/>
          </p:nvPicPr>
          <p:blipFill>
            <a:blip r:embed="rId2"/>
            <a:stretch>
              <a:fillRect/>
            </a:stretch>
          </p:blipFill>
          <p:spPr>
            <a:xfrm>
              <a:off x="0" y="5076576"/>
              <a:ext cx="3831464" cy="1781424"/>
            </a:xfrm>
            <a:prstGeom prst="rect">
              <a:avLst/>
            </a:prstGeom>
          </p:spPr>
        </p:pic>
        <p:pic>
          <p:nvPicPr>
            <p:cNvPr id="6" name="Picture 5">
              <a:extLst>
                <a:ext uri="{FF2B5EF4-FFF2-40B4-BE49-F238E27FC236}">
                  <a16:creationId xmlns:a16="http://schemas.microsoft.com/office/drawing/2014/main" id="{760CCD67-3D86-A46E-AE94-DE4602BDEAC8}"/>
                </a:ext>
              </a:extLst>
            </p:cNvPr>
            <p:cNvPicPr>
              <a:picLocks noChangeAspect="1"/>
            </p:cNvPicPr>
            <p:nvPr/>
          </p:nvPicPr>
          <p:blipFill>
            <a:blip r:embed="rId2"/>
            <a:stretch>
              <a:fillRect/>
            </a:stretch>
          </p:blipFill>
          <p:spPr>
            <a:xfrm>
              <a:off x="4180268" y="5076576"/>
              <a:ext cx="3831464" cy="1781424"/>
            </a:xfrm>
            <a:prstGeom prst="rect">
              <a:avLst/>
            </a:prstGeom>
          </p:spPr>
        </p:pic>
        <p:pic>
          <p:nvPicPr>
            <p:cNvPr id="7" name="Picture 6">
              <a:extLst>
                <a:ext uri="{FF2B5EF4-FFF2-40B4-BE49-F238E27FC236}">
                  <a16:creationId xmlns:a16="http://schemas.microsoft.com/office/drawing/2014/main" id="{C9BA9238-8CD3-49ED-6B93-86CD79D1AFD4}"/>
                </a:ext>
              </a:extLst>
            </p:cNvPr>
            <p:cNvPicPr>
              <a:picLocks noChangeAspect="1"/>
            </p:cNvPicPr>
            <p:nvPr/>
          </p:nvPicPr>
          <p:blipFill>
            <a:blip r:embed="rId2"/>
            <a:stretch>
              <a:fillRect/>
            </a:stretch>
          </p:blipFill>
          <p:spPr>
            <a:xfrm>
              <a:off x="8360536" y="5076576"/>
              <a:ext cx="3831464" cy="1781424"/>
            </a:xfrm>
            <a:prstGeom prst="rect">
              <a:avLst/>
            </a:prstGeom>
          </p:spPr>
        </p:pic>
      </p:grpSp>
    </p:spTree>
    <p:extLst>
      <p:ext uri="{BB962C8B-B14F-4D97-AF65-F5344CB8AC3E}">
        <p14:creationId xmlns:p14="http://schemas.microsoft.com/office/powerpoint/2010/main" val="31792464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TotalTime>
  <Words>555</Words>
  <Application>Microsoft Office PowerPoint</Application>
  <PresentationFormat>Widescreen</PresentationFormat>
  <Paragraphs>34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Mobiliser les dirigeants bénévoles</vt:lpstr>
      <vt:lpstr>Qu’est-ce qui motive les bénévoles ?</vt:lpstr>
      <vt:lpstr>Qu’est-ce qui motive les bénévoles ?</vt:lpstr>
      <vt:lpstr>Qu’est-ce qui motive les bénévoles ?</vt:lpstr>
      <vt:lpstr>Qu’est-ce qui motive les bénévoles ?</vt:lpstr>
      <vt:lpstr>Qu’est-ce qui motive les bénévoles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Naomi Irene Bambara</dc:creator>
  <cp:lastModifiedBy>Naomi Irene Bambara</cp:lastModifiedBy>
  <cp:revision>1</cp:revision>
  <dcterms:created xsi:type="dcterms:W3CDTF">2025-05-31T22:34:01Z</dcterms:created>
  <dcterms:modified xsi:type="dcterms:W3CDTF">2025-05-31T22:59:07Z</dcterms:modified>
</cp:coreProperties>
</file>