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59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12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491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94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17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534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233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128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27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6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2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4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114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F3B79-947F-4BC8-AB21-863260458937}" type="datetimeFigureOut">
              <a:rPr lang="ru-RU" smtClean="0"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D8EC5D-19E3-4375-A146-5751D7D658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Причини зміни світогляду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lvl="0" algn="l"/>
            <a:r>
              <a:rPr lang="uk" sz="2800" i="1" dirty="0">
                <a:solidFill>
                  <a:schemeClr val="tx1"/>
                </a:solidFill>
              </a:rPr>
              <a:t>1. Інтелектуальна 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Погоджуватися з фактами .</a:t>
            </a:r>
            <a:endParaRPr lang="en-US" i="1" dirty="0">
              <a:solidFill>
                <a:schemeClr val="tx1"/>
              </a:solidFill>
            </a:endParaRPr>
          </a:p>
          <a:p>
            <a:pPr algn="l"/>
            <a:endParaRPr lang="en-US" sz="6400" i="1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491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Причини зміни світогляду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lvl="0" algn="l"/>
            <a:r>
              <a:rPr lang="uk" sz="2800" i="1" dirty="0">
                <a:solidFill>
                  <a:schemeClr val="tx1"/>
                </a:solidFill>
              </a:rPr>
              <a:t>1. Інтелектуальна 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Погоджуватися з фактами .</a:t>
            </a:r>
            <a:endParaRPr lang="en-US" i="1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Погоджуватися з логічними висновками</a:t>
            </a:r>
            <a:endParaRPr lang="en-US" i="1" dirty="0">
              <a:solidFill>
                <a:schemeClr val="tx1"/>
              </a:solidFill>
            </a:endParaRPr>
          </a:p>
          <a:p>
            <a:pPr algn="l"/>
            <a:endParaRPr lang="en-US" sz="6400" i="1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1453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Причини зміни світогляду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i="1" dirty="0">
                <a:solidFill>
                  <a:schemeClr val="tx1"/>
                </a:solidFill>
              </a:rPr>
              <a:t>Особиста 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a) Обставини життя впливають на   </a:t>
            </a: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     пошук відповідей та зміну світогляду.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i="1" dirty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370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Причини зміни світогляду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marL="514350" lvl="0" indent="-514350" algn="l">
              <a:buAutoNum type="arabicPeriod" startAt="2"/>
            </a:pPr>
            <a:r>
              <a:rPr lang="uk" sz="2800" i="1" dirty="0">
                <a:solidFill>
                  <a:schemeClr val="tx1"/>
                </a:solidFill>
              </a:rPr>
              <a:t>Особиста 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dirty="0">
              <a:solidFill>
                <a:schemeClr val="tx1"/>
              </a:solidFill>
            </a:endParaRP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a) Обставини життя впливають на   </a:t>
            </a: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     пошук відповідей та зміну світогляду.</a:t>
            </a:r>
            <a:br>
              <a:rPr lang="ru-RU" sz="2800" i="1" dirty="0">
                <a:solidFill>
                  <a:schemeClr val="tx1"/>
                </a:solidFill>
              </a:rPr>
            </a:br>
            <a:endParaRPr lang="en-US" sz="2800" i="1" dirty="0">
              <a:solidFill>
                <a:schemeClr val="tx1"/>
              </a:solidFill>
            </a:endParaRP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b) В однакових обставинах люди чинять             </a:t>
            </a:r>
          </a:p>
          <a:p>
            <a:pPr lvl="0" algn="l"/>
            <a:r>
              <a:rPr lang="uk" sz="2800" i="1" dirty="0">
                <a:solidFill>
                  <a:schemeClr val="tx1"/>
                </a:solidFill>
              </a:rPr>
              <a:t>            по-різному.</a:t>
            </a:r>
            <a:endParaRPr lang="en-US" sz="2800" i="1" dirty="0">
              <a:solidFill>
                <a:schemeClr val="tx1"/>
              </a:solidFill>
            </a:endParaRP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0915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uk" i="1" dirty="0"/>
              <a:t>Причини зміни світогляду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204864"/>
            <a:ext cx="8352928" cy="4464496"/>
          </a:xfrm>
        </p:spPr>
        <p:txBody>
          <a:bodyPr>
            <a:normAutofit/>
          </a:bodyPr>
          <a:lstStyle/>
          <a:p>
            <a:pPr lvl="0" algn="l"/>
            <a:r>
              <a:rPr lang="uk" sz="3500" i="1" dirty="0">
                <a:solidFill>
                  <a:schemeClr val="tx1"/>
                </a:solidFill>
              </a:rPr>
              <a:t>3. Соціальна .</a:t>
            </a:r>
            <a:br>
              <a:rPr lang="ru-RU" sz="3500" i="1" dirty="0">
                <a:solidFill>
                  <a:schemeClr val="tx1"/>
                </a:solidFill>
              </a:rPr>
            </a:br>
            <a:endParaRPr lang="ru-RU" sz="3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3000" i="1" dirty="0">
                <a:solidFill>
                  <a:schemeClr val="tx1"/>
                </a:solidFill>
              </a:rPr>
              <a:t>Ми підлаштовуємо св</a:t>
            </a:r>
            <a:r>
              <a:rPr lang="uk-UA" sz="3000" i="1" dirty="0" err="1">
                <a:solidFill>
                  <a:schemeClr val="tx1"/>
                </a:solidFill>
              </a:rPr>
              <a:t>ій</a:t>
            </a:r>
            <a:r>
              <a:rPr lang="uk-UA" sz="3000" i="1" dirty="0">
                <a:solidFill>
                  <a:schemeClr val="tx1"/>
                </a:solidFill>
              </a:rPr>
              <a:t> </a:t>
            </a:r>
            <a:r>
              <a:rPr lang="uk" sz="3000" i="1" dirty="0">
                <a:solidFill>
                  <a:schemeClr val="tx1"/>
                </a:solidFill>
              </a:rPr>
              <a:t>світогляд під світогляд групи, якій ми належимо, чи хотіли б належати.</a:t>
            </a:r>
            <a:endParaRPr lang="ru-RU" sz="3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3000" i="1" dirty="0">
                <a:solidFill>
                  <a:schemeClr val="tx1"/>
                </a:solidFill>
              </a:rPr>
              <a:t>Виховання в певному середовищі індоктринує людину в певний світогляд.</a:t>
            </a:r>
          </a:p>
          <a:p>
            <a:pPr marL="971550" lvl="1" indent="-514350" algn="l">
              <a:buFont typeface="+mj-lt"/>
              <a:buAutoNum type="alphaLcParenR"/>
            </a:pPr>
            <a:endParaRPr lang="uk" sz="3000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uk" sz="3000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uk" sz="3000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uk" sz="3000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endParaRPr lang="ru-RU" sz="3000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906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uk" i="1" dirty="0"/>
              <a:t>Поради для тих, хто шукає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40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7000" i="1" dirty="0">
                <a:solidFill>
                  <a:schemeClr val="tx1"/>
                </a:solidFill>
              </a:rPr>
              <a:t>Сумніватися – це нормально.</a:t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lvl="0" algn="l"/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366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uk" i="1" dirty="0"/>
              <a:t>Поради для тих, хто шукає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Сумніватися – це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Усі мають сумніви. Не бійтеся їх. «Я бачу дуже багато, щоб заперечувати, і дуже мало, щоб бути впевненим».</a:t>
            </a:r>
            <a:br>
              <a:rPr lang="ru-RU" sz="11200" i="1" dirty="0">
                <a:solidFill>
                  <a:schemeClr val="tx1"/>
                </a:solidFill>
              </a:rPr>
            </a:br>
            <a:endParaRPr lang="ru-RU" sz="11200" dirty="0">
              <a:solidFill>
                <a:schemeClr val="tx1"/>
              </a:solidFill>
            </a:endParaRPr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lvl="0" algn="l"/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55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uk" i="1" dirty="0"/>
              <a:t>Поради для тих, хто шукає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Сумніватися – це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Усі мають сумніви. Не бійтеся їх. «Я бачу дуже багато, щоб заперечувати, і дуже мало, щоб бути впевненим».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Ставте запитання: «Чому я вірю?» або «Чому це бентежить мене?»</a:t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lvl="0" algn="l"/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783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1656184"/>
          </a:xfrm>
        </p:spPr>
        <p:txBody>
          <a:bodyPr/>
          <a:lstStyle/>
          <a:p>
            <a:r>
              <a:rPr lang="uk" i="1" dirty="0"/>
              <a:t>Поради для тих, хто шукає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352928" cy="4320480"/>
          </a:xfrm>
        </p:spPr>
        <p:txBody>
          <a:bodyPr>
            <a:normAutofit fontScale="25000" lnSpcReduction="20000"/>
          </a:bodyPr>
          <a:lstStyle/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Сумніватися – це нормально.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Усі мають сумніви. Не бійтеся їх. «Бачу надто багато, щоб заперечувати, і замало, щоб бути впевненим, я в змозі пошкодувати». 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Ставте запитання: «Чому я вірю?» або «Чому це бентежить мене?»</a:t>
            </a:r>
            <a:endParaRPr lang="ru-RU" sz="7600" dirty="0">
              <a:solidFill>
                <a:schemeClr val="tx1"/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uk" sz="11200" i="1" dirty="0">
                <a:solidFill>
                  <a:schemeClr val="tx1"/>
                </a:solidFill>
              </a:rPr>
              <a:t>Не відмахуйтесь від сумнівів. Будуть моменти, коли ви відчуєте, що Бог далекий від вас. Вам потрібно буде </a:t>
            </a:r>
            <a:r>
              <a:rPr lang="uk" sz="11200" i="1">
                <a:solidFill>
                  <a:schemeClr val="tx1"/>
                </a:solidFill>
              </a:rPr>
              <a:t>триматися переконання.</a:t>
            </a:r>
            <a:br>
              <a:rPr lang="ru-RU" sz="7600" i="1" dirty="0">
                <a:solidFill>
                  <a:schemeClr val="tx1"/>
                </a:solidFill>
              </a:rPr>
            </a:br>
            <a:endParaRPr lang="ru-RU" sz="7600" dirty="0">
              <a:solidFill>
                <a:schemeClr val="tx1"/>
              </a:solidFill>
            </a:endParaRPr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endParaRPr lang="ru-RU" i="1" dirty="0"/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lvl="0" algn="l"/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/>
            <a:br>
              <a:rPr lang="ru-RU" i="1" dirty="0"/>
            </a:br>
            <a:br>
              <a:rPr lang="ru-RU" i="1" dirty="0"/>
            </a:br>
            <a:r>
              <a:rPr lang="uk" i="1" dirty="0"/>
              <a:t> </a:t>
            </a:r>
            <a:endParaRPr lang="ru-RU" dirty="0"/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12412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325</Words>
  <Application>Microsoft Office PowerPoint</Application>
  <PresentationFormat>Экран (4:3)</PresentationFormat>
  <Paragraphs>101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Причини зміни світогляду </vt:lpstr>
      <vt:lpstr>Причини зміни світогляду </vt:lpstr>
      <vt:lpstr>Причини зміни світогляду </vt:lpstr>
      <vt:lpstr>Причини зміни світогляду </vt:lpstr>
      <vt:lpstr>Причини зміни світогляду </vt:lpstr>
      <vt:lpstr>Поради для тих, хто шукає</vt:lpstr>
      <vt:lpstr>Поради для тих, хто шукає</vt:lpstr>
      <vt:lpstr>Поради для тих, хто шукає</vt:lpstr>
      <vt:lpstr>Поради для тих, хто шукає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Причины изменения мировоззрения</dc:title>
  <dc:creator>Admin</dc:creator>
  <cp:lastModifiedBy>Ruslan Lvov</cp:lastModifiedBy>
  <cp:revision>8</cp:revision>
  <dcterms:created xsi:type="dcterms:W3CDTF">2020-07-06T16:04:44Z</dcterms:created>
  <dcterms:modified xsi:type="dcterms:W3CDTF">2022-12-03T12:09:49Z</dcterms:modified>
</cp:coreProperties>
</file>