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320" r:id="rId5"/>
    <p:sldId id="312" r:id="rId6"/>
    <p:sldId id="260" r:id="rId7"/>
    <p:sldId id="313" r:id="rId8"/>
    <p:sldId id="314" r:id="rId9"/>
    <p:sldId id="315" r:id="rId10"/>
    <p:sldId id="316" r:id="rId11"/>
    <p:sldId id="303" r:id="rId12"/>
    <p:sldId id="317" r:id="rId13"/>
    <p:sldId id="318" r:id="rId14"/>
    <p:sldId id="319" r:id="rId15"/>
    <p:sldId id="30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0" d="100"/>
          <a:sy n="40" d="100"/>
        </p:scale>
        <p:origin x="84" y="7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11/6/2017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11/6/2017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1"/>
            <a:ext cx="12192000" cy="1251284"/>
          </a:xfrm>
        </p:spPr>
        <p:txBody>
          <a:bodyPr>
            <a:noAutofit/>
          </a:bodyPr>
          <a:lstStyle/>
          <a:p>
            <a:r>
              <a:rPr lang="es-AR" sz="4400" b="1" dirty="0">
                <a:latin typeface="Times New Roman" panose="02020603050405020304" pitchFamily="18" charset="0"/>
                <a:cs typeface="Times New Roman" panose="02020603050405020304" pitchFamily="18" charset="0"/>
              </a:rPr>
              <a:t>Unidad 9: Sexualidad Bíblica en el matrimonio (Presentación 26)</a:t>
            </a:r>
          </a:p>
        </p:txBody>
      </p:sp>
      <p:pic>
        <p:nvPicPr>
          <p:cNvPr id="1026" name="Picture 2" descr="Image result for sexualidad biblica en el matrimonio">
            <a:extLst>
              <a:ext uri="{FF2B5EF4-FFF2-40B4-BE49-F238E27FC236}">
                <a16:creationId xmlns:a16="http://schemas.microsoft.com/office/drawing/2014/main" id="{D0E25A6F-5499-4A28-8617-19DF24442B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43088"/>
            <a:ext cx="12192000" cy="50149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802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¿Cómo debes tratar a tu Reina?</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89"/>
            <a:ext cx="12192000" cy="5871411"/>
          </a:xfrm>
        </p:spPr>
        <p:txBody>
          <a:bodyPr>
            <a:normAutofit/>
          </a:bodyPr>
          <a:lstStyle/>
          <a:p>
            <a:r>
              <a:rPr lang="es-ES" sz="5400" b="1" baseline="30000" dirty="0">
                <a:latin typeface="Times New Roman" panose="02020603050405020304" pitchFamily="18" charset="0"/>
                <a:cs typeface="Times New Roman" panose="02020603050405020304" pitchFamily="18" charset="0"/>
              </a:rPr>
              <a:t>Debe sentirse amada, respetada, protegida y preciosa como una Reina en su castillo cuando tu….. </a:t>
            </a:r>
          </a:p>
          <a:p>
            <a:r>
              <a:rPr lang="es-ES" sz="5400" b="1" u="sng" baseline="30000" dirty="0">
                <a:latin typeface="Times New Roman" panose="02020603050405020304" pitchFamily="18" charset="0"/>
                <a:cs typeface="Times New Roman" panose="02020603050405020304" pitchFamily="18" charset="0"/>
              </a:rPr>
              <a:t>Muestras que tus intenciones honestas e intangibles están ahí- </a:t>
            </a:r>
            <a:r>
              <a:rPr lang="es-ES" sz="5400" b="1" baseline="30000" dirty="0">
                <a:latin typeface="Times New Roman" panose="02020603050405020304" pitchFamily="18" charset="0"/>
                <a:cs typeface="Times New Roman" panose="02020603050405020304" pitchFamily="18" charset="0"/>
              </a:rPr>
              <a:t>Ser honesto intangiblemente no es solo decir la sino también creerla y hacerla</a:t>
            </a:r>
          </a:p>
          <a:p>
            <a:r>
              <a:rPr lang="es-ES" sz="5400" b="1" baseline="30000" dirty="0">
                <a:latin typeface="Times New Roman" panose="02020603050405020304" pitchFamily="18" charset="0"/>
                <a:cs typeface="Times New Roman" panose="02020603050405020304" pitchFamily="18" charset="0"/>
              </a:rPr>
              <a:t>Se que muchos jóvenes dicen no se como amarla, hazlo y los sentimientos vendrán, el hacer es mas fuerte que los sentimientos, si lo haces tus sentimientos vienen después.</a:t>
            </a:r>
            <a:endParaRPr lang="es-ES" sz="16600" b="1" baseline="30000" dirty="0">
              <a:latin typeface="Times New Roman" panose="02020603050405020304" pitchFamily="18" charset="0"/>
              <a:cs typeface="Times New Roman" panose="02020603050405020304" pitchFamily="18" charset="0"/>
            </a:endParaRPr>
          </a:p>
          <a:p>
            <a:endParaRPr lang="es-ES" sz="19900" b="1" baseline="30000" dirty="0">
              <a:latin typeface="Times New Roman" panose="02020603050405020304" pitchFamily="18" charset="0"/>
              <a:cs typeface="Times New Roman" panose="02020603050405020304" pitchFamily="18" charset="0"/>
            </a:endParaRP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0859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La actitud de Rey en Cantares</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157121"/>
            <a:ext cx="12192000" cy="6206206"/>
          </a:xfrm>
        </p:spPr>
        <p:txBody>
          <a:bodyPr>
            <a:normAutofit/>
          </a:bodyPr>
          <a:lstStyle/>
          <a:p>
            <a:r>
              <a:rPr lang="es-ES" sz="5400" b="1" baseline="30000" dirty="0">
                <a:latin typeface="Times New Roman" panose="02020603050405020304" pitchFamily="18" charset="0"/>
                <a:cs typeface="Times New Roman" panose="02020603050405020304" pitchFamily="18" charset="0"/>
              </a:rPr>
              <a:t> </a:t>
            </a:r>
            <a:r>
              <a:rPr lang="es-ES" sz="7200" b="1" baseline="30000" dirty="0">
                <a:latin typeface="Times New Roman" panose="02020603050405020304" pitchFamily="18" charset="0"/>
                <a:cs typeface="Times New Roman" panose="02020603050405020304" pitchFamily="18" charset="0"/>
              </a:rPr>
              <a:t>No apagues su espíritu</a:t>
            </a:r>
            <a:endParaRPr lang="es-ES" sz="6600" b="1" baseline="30000" dirty="0">
              <a:latin typeface="Times New Roman" panose="02020603050405020304" pitchFamily="18" charset="0"/>
              <a:cs typeface="Times New Roman" panose="02020603050405020304" pitchFamily="18" charset="0"/>
            </a:endParaRPr>
          </a:p>
          <a:p>
            <a:r>
              <a:rPr lang="es-ES" sz="4800" b="1" dirty="0">
                <a:latin typeface="Times New Roman" panose="02020603050405020304" pitchFamily="18" charset="0"/>
                <a:cs typeface="Times New Roman" panose="02020603050405020304" pitchFamily="18" charset="0"/>
              </a:rPr>
              <a:t>Tú y tus adornos, amada mía, me recuerdan a las yeguas enjaezadas</a:t>
            </a:r>
            <a:r>
              <a:rPr lang="es-ES" sz="8800" b="1" dirty="0">
                <a:latin typeface="Times New Roman" panose="02020603050405020304" pitchFamily="18" charset="0"/>
                <a:cs typeface="Times New Roman" panose="02020603050405020304" pitchFamily="18" charset="0"/>
              </a:rPr>
              <a:t> </a:t>
            </a:r>
            <a:r>
              <a:rPr lang="es-ES" sz="4800" b="1" dirty="0">
                <a:latin typeface="Times New Roman" panose="02020603050405020304" pitchFamily="18" charset="0"/>
                <a:cs typeface="Times New Roman" panose="02020603050405020304" pitchFamily="18" charset="0"/>
              </a:rPr>
              <a:t>de los carros del faraón. Cantares 1:9</a:t>
            </a:r>
          </a:p>
          <a:p>
            <a:r>
              <a:rPr lang="es-ES" sz="7200" b="1" i="1" baseline="30000" dirty="0">
                <a:latin typeface="Times New Roman" panose="02020603050405020304" pitchFamily="18" charset="0"/>
                <a:cs typeface="Times New Roman" panose="02020603050405020304" pitchFamily="18" charset="0"/>
              </a:rPr>
              <a:t> se toma la idea que estas casado a un compañero no a un niño que necesita cuidado</a:t>
            </a: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2267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La actitud de Rey en Cantares</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157121"/>
            <a:ext cx="12192000" cy="6206206"/>
          </a:xfrm>
        </p:spPr>
        <p:txBody>
          <a:bodyPr>
            <a:normAutofit lnSpcReduction="10000"/>
          </a:bodyPr>
          <a:lstStyle/>
          <a:p>
            <a:r>
              <a:rPr lang="es-ES" sz="5400" b="1" baseline="30000" dirty="0">
                <a:latin typeface="Times New Roman" panose="02020603050405020304" pitchFamily="18" charset="0"/>
                <a:cs typeface="Times New Roman" panose="02020603050405020304" pitchFamily="18" charset="0"/>
              </a:rPr>
              <a:t> </a:t>
            </a:r>
            <a:r>
              <a:rPr lang="es-ES" sz="7200" b="1" baseline="30000" dirty="0">
                <a:latin typeface="Times New Roman" panose="02020603050405020304" pitchFamily="18" charset="0"/>
                <a:cs typeface="Times New Roman" panose="02020603050405020304" pitchFamily="18" charset="0"/>
              </a:rPr>
              <a:t>Se Romántico</a:t>
            </a:r>
          </a:p>
          <a:p>
            <a:r>
              <a:rPr lang="es-ES" sz="4400" b="1" dirty="0">
                <a:latin typeface="Times New Roman" panose="02020603050405020304" pitchFamily="18" charset="0"/>
                <a:cs typeface="Times New Roman" panose="02020603050405020304" pitchFamily="18" charset="0"/>
              </a:rPr>
              <a:t>“</a:t>
            </a:r>
            <a:r>
              <a:rPr lang="es-ES" sz="4000" b="1" dirty="0">
                <a:latin typeface="Times New Roman" panose="02020603050405020304" pitchFamily="18" charset="0"/>
                <a:cs typeface="Times New Roman" panose="02020603050405020304" pitchFamily="18" charset="0"/>
              </a:rPr>
              <a:t>Tú, amada mía, eres bella como </a:t>
            </a:r>
            <a:r>
              <a:rPr lang="es-ES" sz="4000" b="1" dirty="0" err="1">
                <a:latin typeface="Times New Roman" panose="02020603050405020304" pitchFamily="18" charset="0"/>
                <a:cs typeface="Times New Roman" panose="02020603050405020304" pitchFamily="18" charset="0"/>
              </a:rPr>
              <a:t>Tirsá</a:t>
            </a:r>
            <a:r>
              <a:rPr lang="es-ES" sz="4000" b="1" dirty="0">
                <a:latin typeface="Times New Roman" panose="02020603050405020304" pitchFamily="18" charset="0"/>
                <a:cs typeface="Times New Roman" panose="02020603050405020304" pitchFamily="18" charset="0"/>
              </a:rPr>
              <a:t>, encantadora como Jerusalén,</a:t>
            </a:r>
            <a:r>
              <a:rPr lang="es-ES" sz="5400" b="1"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majestuosa como las estrellas del cielo. </a:t>
            </a:r>
            <a:r>
              <a:rPr lang="es-ES" sz="4000" b="1" baseline="30000"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Aparta de mí la mirada, que tus ojos me tienen fascinado.</a:t>
            </a:r>
            <a:r>
              <a:rPr lang="es-ES" sz="5400" b="1"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Tus cabellos son como los rebaños de cabras</a:t>
            </a:r>
            <a:r>
              <a:rPr lang="es-ES" sz="5400" b="1"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que retozan en Galaad.” </a:t>
            </a:r>
            <a:r>
              <a:rPr lang="es-ES" sz="4400" b="1" dirty="0">
                <a:latin typeface="Times New Roman" panose="02020603050405020304" pitchFamily="18" charset="0"/>
                <a:cs typeface="Times New Roman" panose="02020603050405020304" pitchFamily="18" charset="0"/>
              </a:rPr>
              <a:t>Cantares 1:9</a:t>
            </a:r>
          </a:p>
          <a:p>
            <a:endParaRPr lang="es-ES" sz="4000" b="1" dirty="0">
              <a:latin typeface="Times New Roman" panose="02020603050405020304" pitchFamily="18" charset="0"/>
              <a:cs typeface="Times New Roman" panose="02020603050405020304" pitchFamily="18" charset="0"/>
            </a:endParaRPr>
          </a:p>
          <a:p>
            <a:r>
              <a:rPr lang="es-ES" sz="7200" b="1" i="1" baseline="30000" dirty="0">
                <a:latin typeface="Times New Roman" panose="02020603050405020304" pitchFamily="18" charset="0"/>
                <a:cs typeface="Times New Roman" panose="02020603050405020304" pitchFamily="18" charset="0"/>
              </a:rPr>
              <a:t> El piensa de su esposa de una manera muy romántica</a:t>
            </a: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3494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La actitud de Rey en Cantares</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157121"/>
            <a:ext cx="12192000" cy="6206206"/>
          </a:xfrm>
        </p:spPr>
        <p:txBody>
          <a:bodyPr>
            <a:normAutofit/>
          </a:bodyPr>
          <a:lstStyle/>
          <a:p>
            <a:r>
              <a:rPr lang="es-ES" sz="5400" b="1" baseline="30000" dirty="0">
                <a:latin typeface="Times New Roman" panose="02020603050405020304" pitchFamily="18" charset="0"/>
                <a:cs typeface="Times New Roman" panose="02020603050405020304" pitchFamily="18" charset="0"/>
              </a:rPr>
              <a:t> </a:t>
            </a:r>
            <a:r>
              <a:rPr lang="es-ES" sz="7200" b="1" baseline="30000" dirty="0">
                <a:latin typeface="Times New Roman" panose="02020603050405020304" pitchFamily="18" charset="0"/>
                <a:cs typeface="Times New Roman" panose="02020603050405020304" pitchFamily="18" charset="0"/>
              </a:rPr>
              <a:t>Continua admirando su belleza</a:t>
            </a:r>
          </a:p>
          <a:p>
            <a:r>
              <a:rPr lang="es-ES" sz="4000" b="1" dirty="0">
                <a:latin typeface="Times New Roman" panose="02020603050405020304" pitchFamily="18" charset="0"/>
                <a:cs typeface="Times New Roman" panose="02020603050405020304" pitchFamily="18" charset="0"/>
              </a:rPr>
              <a:t>“</a:t>
            </a:r>
            <a:r>
              <a:rPr lang="es-ES" sz="3600" b="1" dirty="0">
                <a:latin typeface="Times New Roman" panose="02020603050405020304" pitchFamily="18" charset="0"/>
                <a:cs typeface="Times New Roman" panose="02020603050405020304" pitchFamily="18" charset="0"/>
              </a:rPr>
              <a:t>déjame oír tu voz;</a:t>
            </a:r>
            <a:r>
              <a:rPr lang="es-ES" sz="4400" b="1"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pues tu voz es placentera y hermoso tu semblante.” </a:t>
            </a:r>
            <a:r>
              <a:rPr lang="es-ES" sz="4000" b="1" dirty="0">
                <a:latin typeface="Times New Roman" panose="02020603050405020304" pitchFamily="18" charset="0"/>
                <a:cs typeface="Times New Roman" panose="02020603050405020304" pitchFamily="18" charset="0"/>
              </a:rPr>
              <a:t>Cantares 1:9</a:t>
            </a:r>
          </a:p>
          <a:p>
            <a:r>
              <a:rPr lang="es-ES" sz="4800" b="1" dirty="0">
                <a:latin typeface="Times New Roman" panose="02020603050405020304" pitchFamily="18" charset="0"/>
                <a:cs typeface="Times New Roman" panose="02020603050405020304" pitchFamily="18" charset="0"/>
              </a:rPr>
              <a:t>“</a:t>
            </a:r>
            <a:r>
              <a:rPr lang="es-ES" sz="3600" b="1" dirty="0">
                <a:latin typeface="Times New Roman" panose="02020603050405020304" pitchFamily="18" charset="0"/>
                <a:cs typeface="Times New Roman" panose="02020603050405020304" pitchFamily="18" charset="0"/>
              </a:rPr>
              <a:t>¡Cuán bella eres, amada mía! ¡Cuán bella eres!</a:t>
            </a:r>
            <a:r>
              <a:rPr lang="es-ES" sz="4800" b="1"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Tus ojos, tras el velo, son dos palomas.</a:t>
            </a:r>
            <a:r>
              <a:rPr lang="es-ES" sz="4800" b="1"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Tus cabellos son como los rebaños de cabras que retozan en los montes de Galaad.” Cantares 4:1</a:t>
            </a:r>
            <a:endParaRPr lang="es-ES" sz="4800" b="1" dirty="0">
              <a:latin typeface="Times New Roman" panose="02020603050405020304" pitchFamily="18" charset="0"/>
              <a:cs typeface="Times New Roman" panose="02020603050405020304" pitchFamily="18" charset="0"/>
            </a:endParaRPr>
          </a:p>
          <a:p>
            <a:r>
              <a:rPr lang="es-ES" sz="5400" b="1" baseline="30000" dirty="0">
                <a:latin typeface="Times New Roman" panose="02020603050405020304" pitchFamily="18" charset="0"/>
                <a:cs typeface="Times New Roman" panose="02020603050405020304" pitchFamily="18" charset="0"/>
              </a:rPr>
              <a:t>Vea su lenguaje si ensenas a los miembros como hablarle a su esposa cambiara los matrimonios que dirige como líder</a:t>
            </a: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4371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La actitud de Rey en Cantares</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157121"/>
            <a:ext cx="12192000" cy="6206206"/>
          </a:xfrm>
        </p:spPr>
        <p:txBody>
          <a:bodyPr>
            <a:normAutofit/>
          </a:bodyPr>
          <a:lstStyle/>
          <a:p>
            <a:r>
              <a:rPr lang="es-ES" sz="5400" b="1" baseline="30000" dirty="0">
                <a:latin typeface="Times New Roman" panose="02020603050405020304" pitchFamily="18" charset="0"/>
                <a:cs typeface="Times New Roman" panose="02020603050405020304" pitchFamily="18" charset="0"/>
              </a:rPr>
              <a:t> </a:t>
            </a:r>
            <a:r>
              <a:rPr lang="es-ES" sz="7200" b="1" baseline="30000" dirty="0">
                <a:latin typeface="Times New Roman" panose="02020603050405020304" pitchFamily="18" charset="0"/>
                <a:cs typeface="Times New Roman" panose="02020603050405020304" pitchFamily="18" charset="0"/>
              </a:rPr>
              <a:t>Cautivado completamente por su esposa</a:t>
            </a:r>
          </a:p>
          <a:p>
            <a:r>
              <a:rPr lang="es-ES" sz="4000" b="1" dirty="0">
                <a:latin typeface="Times New Roman" panose="02020603050405020304" pitchFamily="18" charset="0"/>
                <a:cs typeface="Times New Roman" panose="02020603050405020304" pitchFamily="18" charset="0"/>
              </a:rPr>
              <a:t>“</a:t>
            </a:r>
            <a:r>
              <a:rPr lang="es-ES" sz="3600" b="1" dirty="0">
                <a:latin typeface="Times New Roman" panose="02020603050405020304" pitchFamily="18" charset="0"/>
                <a:cs typeface="Times New Roman" panose="02020603050405020304" pitchFamily="18" charset="0"/>
              </a:rPr>
              <a:t>Antes de que el día despunte y se desvanezcan las sombras, subiré a la montaña de la mirra, a la colina del incienso.</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Toda tú eres bella, amada mía;  no hay en ti defecto alguno.” </a:t>
            </a:r>
            <a:r>
              <a:rPr lang="es-ES" sz="4000" b="1" dirty="0">
                <a:latin typeface="Times New Roman" panose="02020603050405020304" pitchFamily="18" charset="0"/>
                <a:cs typeface="Times New Roman" panose="02020603050405020304" pitchFamily="18" charset="0"/>
              </a:rPr>
              <a:t>Cantares 4:6-7</a:t>
            </a:r>
          </a:p>
          <a:p>
            <a:endParaRPr lang="es-ES" sz="5400" b="1" baseline="30000" dirty="0">
              <a:latin typeface="Times New Roman" panose="02020603050405020304" pitchFamily="18" charset="0"/>
              <a:cs typeface="Times New Roman" panose="02020603050405020304" pitchFamily="18" charset="0"/>
            </a:endParaRPr>
          </a:p>
          <a:p>
            <a:r>
              <a:rPr lang="es-ES" sz="5400" b="1" baseline="30000" dirty="0">
                <a:latin typeface="Times New Roman" panose="02020603050405020304" pitchFamily="18" charset="0"/>
                <a:cs typeface="Times New Roman" panose="02020603050405020304" pitchFamily="18" charset="0"/>
              </a:rPr>
              <a:t>Si pensamos en estas actitudes mejorara</a:t>
            </a: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7403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800" b="1" u="sng" dirty="0">
                <a:latin typeface="Times New Roman" panose="02020603050405020304" pitchFamily="18" charset="0"/>
                <a:cs typeface="Times New Roman" panose="02020603050405020304" pitchFamily="18" charset="0"/>
              </a:rPr>
              <a:t>Nota Final:</a:t>
            </a:r>
            <a:endParaRPr lang="es-AR" sz="48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21896"/>
            <a:ext cx="12192000" cy="6160168"/>
          </a:xfrm>
        </p:spPr>
        <p:txBody>
          <a:bodyPr>
            <a:normAutofit/>
          </a:bodyPr>
          <a:lstStyle/>
          <a:p>
            <a:r>
              <a:rPr lang="es-ES" sz="4800" b="1" dirty="0">
                <a:latin typeface="Times New Roman" panose="02020603050405020304" pitchFamily="18" charset="0"/>
                <a:cs typeface="Times New Roman" panose="02020603050405020304" pitchFamily="18" charset="0"/>
              </a:rPr>
              <a:t>Como, pastor si eres casado, ten estas actitudes, presenta esta presentación, ensena que tengan estas actitudes, no digas, si me esposa lo hace yo lo hare, No tu eres el líder, tu tomas el primer paso y sirves de esta manera a tu esposa, orando al señor ama a tu esposa como a tu mismo cuerpo y Dios te bendecirá.</a:t>
            </a:r>
            <a:endParaRPr lang="es-ES" sz="60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8600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4000" b="1" dirty="0">
                <a:latin typeface="Times New Roman" panose="02020603050405020304" pitchFamily="18" charset="0"/>
                <a:cs typeface="Times New Roman" panose="02020603050405020304" pitchFamily="18" charset="0"/>
              </a:rPr>
              <a:t>Hablaremos de la sexualidad bíblica en el matrimonio la parte una</a:t>
            </a:r>
          </a:p>
          <a:p>
            <a:r>
              <a:rPr lang="es-AR" sz="4000" b="1" dirty="0">
                <a:latin typeface="Times New Roman" panose="02020603050405020304" pitchFamily="18" charset="0"/>
                <a:cs typeface="Times New Roman" panose="02020603050405020304" pitchFamily="18" charset="0"/>
              </a:rPr>
              <a:t> y nos concentrares en una actitud de rey que es el tipo de actitud donde el hombre debe ser el Rey en el matrimonio</a:t>
            </a:r>
          </a:p>
          <a:p>
            <a:r>
              <a:rPr lang="es-AR" sz="4000" b="1" dirty="0">
                <a:latin typeface="Times New Roman" panose="02020603050405020304" pitchFamily="18" charset="0"/>
                <a:cs typeface="Times New Roman" panose="02020603050405020304" pitchFamily="18" charset="0"/>
              </a:rPr>
              <a:t>La manera como Dios hizo al hombre lo hizo romántico como un Rey </a:t>
            </a:r>
            <a:r>
              <a:rPr lang="es-AR" sz="4000" b="1" dirty="0" err="1">
                <a:latin typeface="Times New Roman" panose="02020603050405020304" pitchFamily="18" charset="0"/>
                <a:cs typeface="Times New Roman" panose="02020603050405020304" pitchFamily="18" charset="0"/>
              </a:rPr>
              <a:t>Romantico</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264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92507"/>
            <a:ext cx="12192000" cy="866274"/>
          </a:xfrm>
        </p:spPr>
        <p:txBody>
          <a:bodyPr>
            <a:noAutofit/>
          </a:bodyPr>
          <a:lstStyle/>
          <a:p>
            <a:pPr algn="ctr"/>
            <a:r>
              <a:rPr lang="es-AR" sz="4000" b="1" u="sng" dirty="0">
                <a:latin typeface="Times New Roman" panose="02020603050405020304" pitchFamily="18" charset="0"/>
                <a:cs typeface="Times New Roman" panose="02020603050405020304" pitchFamily="18" charset="0"/>
              </a:rPr>
              <a:t>Un Rey Romántico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034720"/>
            <a:ext cx="12192000" cy="5991725"/>
          </a:xfrm>
        </p:spPr>
        <p:txBody>
          <a:bodyPr>
            <a:normAutofit fontScale="92500"/>
          </a:bodyPr>
          <a:lstStyle/>
          <a:p>
            <a:r>
              <a:rPr lang="es-ES" sz="4400" b="1" dirty="0">
                <a:latin typeface="Times New Roman" panose="02020603050405020304" pitchFamily="18" charset="0"/>
                <a:cs typeface="Times New Roman" panose="02020603050405020304" pitchFamily="18" charset="0"/>
              </a:rPr>
              <a:t>1) Líder Siervo (Ef. 5)- Amoroso, compasivo, que cuida a su esposa. Ser la cabeza no es que sea el manejador pero el siervo que cuida y que crea el contexto para que su esposa haga bien</a:t>
            </a:r>
          </a:p>
          <a:p>
            <a:r>
              <a:rPr lang="es-ES" sz="4400" b="1" dirty="0">
                <a:latin typeface="Times New Roman" panose="02020603050405020304" pitchFamily="18" charset="0"/>
                <a:cs typeface="Times New Roman" panose="02020603050405020304" pitchFamily="18" charset="0"/>
              </a:rPr>
              <a:t>2) Desarrolla el llamado de su esposa y su gobierno (Gen. 1:28)- El hombre y la mujer llenaran la tierra y la gobernaran, la mujer físicamente trae los hijos pero su sueno debe realizarse y el hombre se somete a buscar esto que también ella gobierne lo que ella es responsable</a:t>
            </a:r>
          </a:p>
          <a:p>
            <a:pPr marL="0" indent="0">
              <a:buNone/>
            </a:pPr>
            <a:endParaRPr lang="es-ES"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92507"/>
            <a:ext cx="12192000" cy="866274"/>
          </a:xfrm>
        </p:spPr>
        <p:txBody>
          <a:bodyPr>
            <a:noAutofit/>
          </a:bodyPr>
          <a:lstStyle/>
          <a:p>
            <a:pPr algn="ctr"/>
            <a:r>
              <a:rPr lang="es-AR" sz="4000" b="1" u="sng" dirty="0">
                <a:latin typeface="Times New Roman" panose="02020603050405020304" pitchFamily="18" charset="0"/>
                <a:cs typeface="Times New Roman" panose="02020603050405020304" pitchFamily="18" charset="0"/>
              </a:rPr>
              <a:t>Un Rey Romántico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155034"/>
            <a:ext cx="12192000" cy="5991725"/>
          </a:xfrm>
        </p:spPr>
        <p:txBody>
          <a:bodyPr>
            <a:normAutofit lnSpcReduction="10000"/>
          </a:bodyPr>
          <a:lstStyle/>
          <a:p>
            <a:r>
              <a:rPr lang="es-ES" sz="4400" b="1" dirty="0">
                <a:latin typeface="Times New Roman" panose="02020603050405020304" pitchFamily="18" charset="0"/>
                <a:cs typeface="Times New Roman" panose="02020603050405020304" pitchFamily="18" charset="0"/>
              </a:rPr>
              <a:t>3) Lleno de confianza (</a:t>
            </a:r>
            <a:r>
              <a:rPr lang="es-ES" sz="4400" b="1" dirty="0" err="1">
                <a:latin typeface="Times New Roman" panose="02020603050405020304" pitchFamily="18" charset="0"/>
                <a:cs typeface="Times New Roman" panose="02020603050405020304" pitchFamily="18" charset="0"/>
              </a:rPr>
              <a:t>Pv</a:t>
            </a:r>
            <a:r>
              <a:rPr lang="es-ES" sz="4400" b="1" dirty="0">
                <a:latin typeface="Times New Roman" panose="02020603050405020304" pitchFamily="18" charset="0"/>
                <a:cs typeface="Times New Roman" panose="02020603050405020304" pitchFamily="18" charset="0"/>
              </a:rPr>
              <a:t>. 31)- Que comuniquemos confianza</a:t>
            </a:r>
          </a:p>
          <a:p>
            <a:r>
              <a:rPr lang="es-ES" sz="4400" b="1" dirty="0">
                <a:latin typeface="Times New Roman" panose="02020603050405020304" pitchFamily="18" charset="0"/>
                <a:cs typeface="Times New Roman" panose="02020603050405020304" pitchFamily="18" charset="0"/>
              </a:rPr>
              <a:t>4) Continua enamorándola- al casarte el hombre se queda complacido pero debe siempre estar cortejando a su esposa, decirle te amo pero sigo enamorándote, estoy aprendiendo a quererte mas y cortejarte mas.</a:t>
            </a:r>
          </a:p>
          <a:p>
            <a:r>
              <a:rPr lang="es-ES" sz="4400" b="1" dirty="0">
                <a:latin typeface="Times New Roman" panose="02020603050405020304" pitchFamily="18" charset="0"/>
                <a:cs typeface="Times New Roman" panose="02020603050405020304" pitchFamily="18" charset="0"/>
              </a:rPr>
              <a:t>5) Da pequeños regalos y va de compras con ella- Pensar en esa manera de mostrarle que si estas pensando en ella es muy importante</a:t>
            </a:r>
          </a:p>
          <a:p>
            <a:endParaRPr lang="es-ES"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6087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sz="4000" b="1" u="sng" dirty="0">
                <a:latin typeface="Times New Roman" panose="02020603050405020304" pitchFamily="18" charset="0"/>
                <a:cs typeface="Times New Roman" panose="02020603050405020304" pitchFamily="18" charset="0"/>
              </a:rPr>
              <a:t>Un Rey Romántico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5"/>
            <a:ext cx="12192000" cy="5991725"/>
          </a:xfrm>
        </p:spPr>
        <p:txBody>
          <a:bodyPr>
            <a:normAutofit fontScale="92500" lnSpcReduction="20000"/>
          </a:bodyPr>
          <a:lstStyle/>
          <a:p>
            <a:r>
              <a:rPr lang="es-ES" sz="4000" b="1" dirty="0">
                <a:latin typeface="Times New Roman" panose="02020603050405020304" pitchFamily="18" charset="0"/>
                <a:cs typeface="Times New Roman" panose="02020603050405020304" pitchFamily="18" charset="0"/>
              </a:rPr>
              <a:t>5) Mostrarle a la esposa apreciación- que si se le valora por lo que hace y es</a:t>
            </a:r>
          </a:p>
          <a:p>
            <a:r>
              <a:rPr lang="es-ES" sz="4000" b="1" dirty="0">
                <a:latin typeface="Times New Roman" panose="02020603050405020304" pitchFamily="18" charset="0"/>
                <a:cs typeface="Times New Roman" panose="02020603050405020304" pitchFamily="18" charset="0"/>
              </a:rPr>
              <a:t>6) Defenderla cuando alguien la ataque con algún comentario- Serle Fiel</a:t>
            </a:r>
          </a:p>
          <a:p>
            <a:r>
              <a:rPr lang="es-ES" sz="4000" b="1" dirty="0">
                <a:latin typeface="Times New Roman" panose="02020603050405020304" pitchFamily="18" charset="0"/>
                <a:cs typeface="Times New Roman" panose="02020603050405020304" pitchFamily="18" charset="0"/>
              </a:rPr>
              <a:t>7) No seas el que sabe todo y arregla todo- cuando ella hable escucha no trates de resolver o decirle lo que debe hacer, </a:t>
            </a:r>
          </a:p>
          <a:p>
            <a:r>
              <a:rPr lang="es-ES" sz="4000" b="1" dirty="0">
                <a:latin typeface="Times New Roman" panose="02020603050405020304" pitchFamily="18" charset="0"/>
                <a:cs typeface="Times New Roman" panose="02020603050405020304" pitchFamily="18" charset="0"/>
              </a:rPr>
              <a:t>8) Cuando pregunte se decidido- No vaciles ni te veas que no sabes, esta preparado para lo que ella necesite. </a:t>
            </a:r>
          </a:p>
          <a:p>
            <a:r>
              <a:rPr lang="es-ES" sz="4000" b="1" dirty="0">
                <a:latin typeface="Times New Roman" panose="02020603050405020304" pitchFamily="18" charset="0"/>
                <a:cs typeface="Times New Roman" panose="02020603050405020304" pitchFamily="18" charset="0"/>
              </a:rPr>
              <a:t>9) Se caballeroso- ábrele la puerta del carro, se atento con ella, debe sentir que es bien afortunada por estar casada contigo</a:t>
            </a:r>
          </a:p>
          <a:p>
            <a:endParaRPr lang="es-ES"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4901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¿Cómo debes tratar a tu Reina?</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45958"/>
            <a:ext cx="12192000" cy="6446837"/>
          </a:xfrm>
        </p:spPr>
        <p:txBody>
          <a:bodyPr>
            <a:normAutofit/>
          </a:bodyPr>
          <a:lstStyle/>
          <a:p>
            <a:endParaRPr lang="es-ES" sz="5400" b="1" baseline="30000" dirty="0">
              <a:latin typeface="Times New Roman" panose="02020603050405020304" pitchFamily="18" charset="0"/>
              <a:cs typeface="Times New Roman" panose="02020603050405020304" pitchFamily="18" charset="0"/>
            </a:endParaRPr>
          </a:p>
          <a:p>
            <a:r>
              <a:rPr lang="es-ES" sz="5400" b="1" baseline="30000" dirty="0">
                <a:latin typeface="Times New Roman" panose="02020603050405020304" pitchFamily="18" charset="0"/>
                <a:cs typeface="Times New Roman" panose="02020603050405020304" pitchFamily="18" charset="0"/>
              </a:rPr>
              <a:t>Debe sentirse amada, respetada, protegida y preciosa como una Reina en su castillo cuando tu….. </a:t>
            </a:r>
          </a:p>
          <a:p>
            <a:r>
              <a:rPr lang="es-ES" sz="5400" b="1" u="sng" baseline="30000" dirty="0">
                <a:latin typeface="Times New Roman" panose="02020603050405020304" pitchFamily="18" charset="0"/>
                <a:cs typeface="Times New Roman" panose="02020603050405020304" pitchFamily="18" charset="0"/>
              </a:rPr>
              <a:t>Apoyas su diseño divino de su feminidad al valorar grandemente sus dones, habilidades y su rol en la familia</a:t>
            </a:r>
          </a:p>
          <a:p>
            <a:r>
              <a:rPr lang="es-ES" sz="5400" b="1" baseline="30000" dirty="0">
                <a:latin typeface="Times New Roman" panose="02020603050405020304" pitchFamily="18" charset="0"/>
                <a:cs typeface="Times New Roman" panose="02020603050405020304" pitchFamily="18" charset="0"/>
              </a:rPr>
              <a:t>Tu como esposo preparas el escenario para que a ella se le llame “bienaventurada”</a:t>
            </a:r>
          </a:p>
          <a:p>
            <a:r>
              <a:rPr lang="es-ES" sz="5400" b="1" baseline="30000" dirty="0">
                <a:latin typeface="Times New Roman" panose="02020603050405020304" pitchFamily="18" charset="0"/>
                <a:cs typeface="Times New Roman" panose="02020603050405020304" pitchFamily="18" charset="0"/>
              </a:rPr>
              <a:t>“</a:t>
            </a:r>
            <a:r>
              <a:rPr lang="es-ES" sz="4000" b="1" dirty="0">
                <a:latin typeface="Times New Roman" panose="02020603050405020304" pitchFamily="18" charset="0"/>
                <a:cs typeface="Times New Roman" panose="02020603050405020304" pitchFamily="18" charset="0"/>
              </a:rPr>
              <a:t>Se levantan sus hijos y la llaman bienaventurada;</a:t>
            </a:r>
            <a:br>
              <a:rPr lang="es-ES" sz="7200" b="1" dirty="0">
                <a:latin typeface="Times New Roman" panose="02020603050405020304" pitchFamily="18" charset="0"/>
                <a:cs typeface="Times New Roman" panose="02020603050405020304" pitchFamily="18" charset="0"/>
              </a:rPr>
            </a:br>
            <a:r>
              <a:rPr lang="es-ES" sz="4000" b="1" dirty="0">
                <a:latin typeface="Times New Roman" panose="02020603050405020304" pitchFamily="18" charset="0"/>
                <a:cs typeface="Times New Roman" panose="02020603050405020304" pitchFamily="18" charset="0"/>
              </a:rPr>
              <a:t>Y su marido también la alaba:” </a:t>
            </a:r>
            <a:r>
              <a:rPr lang="es-ES" sz="4000" b="1" dirty="0" err="1">
                <a:latin typeface="Times New Roman" panose="02020603050405020304" pitchFamily="18" charset="0"/>
                <a:cs typeface="Times New Roman" panose="02020603050405020304" pitchFamily="18" charset="0"/>
              </a:rPr>
              <a:t>Pv</a:t>
            </a:r>
            <a:r>
              <a:rPr lang="es-ES" sz="4000" b="1" dirty="0">
                <a:latin typeface="Times New Roman" panose="02020603050405020304" pitchFamily="18" charset="0"/>
                <a:cs typeface="Times New Roman" panose="02020603050405020304" pitchFamily="18" charset="0"/>
              </a:rPr>
              <a:t>. 31:28</a:t>
            </a:r>
          </a:p>
          <a:p>
            <a:r>
              <a:rPr lang="es-ES" sz="5400" b="1" baseline="30000" dirty="0">
                <a:latin typeface="Times New Roman" panose="02020603050405020304" pitchFamily="18" charset="0"/>
                <a:cs typeface="Times New Roman" panose="02020603050405020304" pitchFamily="18" charset="0"/>
              </a:rPr>
              <a:t>Los hijos no se levantan y la llaman </a:t>
            </a:r>
            <a:r>
              <a:rPr lang="es-ES" sz="5400" b="1" baseline="30000" dirty="0" err="1">
                <a:latin typeface="Times New Roman" panose="02020603050405020304" pitchFamily="18" charset="0"/>
                <a:cs typeface="Times New Roman" panose="02020603050405020304" pitchFamily="18" charset="0"/>
              </a:rPr>
              <a:t>asi</a:t>
            </a:r>
            <a:r>
              <a:rPr lang="es-ES" sz="5400" b="1" baseline="30000" dirty="0">
                <a:latin typeface="Times New Roman" panose="02020603050405020304" pitchFamily="18" charset="0"/>
                <a:cs typeface="Times New Roman" panose="02020603050405020304" pitchFamily="18" charset="0"/>
              </a:rPr>
              <a:t> de la nada tu les ensenas a tus hijos</a:t>
            </a:r>
            <a:endParaRPr lang="es-ES" sz="9600" b="1" baseline="30000" dirty="0">
              <a:latin typeface="Times New Roman" panose="02020603050405020304" pitchFamily="18" charset="0"/>
              <a:cs typeface="Times New Roman" panose="02020603050405020304" pitchFamily="18" charset="0"/>
            </a:endParaRPr>
          </a:p>
          <a:p>
            <a:endParaRPr lang="es-ES" sz="19900" b="1" baseline="30000" dirty="0">
              <a:latin typeface="Times New Roman" panose="02020603050405020304" pitchFamily="18" charset="0"/>
              <a:cs typeface="Times New Roman" panose="02020603050405020304" pitchFamily="18" charset="0"/>
            </a:endParaRP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772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¿Cómo debes tratar a tu Reina?</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42211"/>
            <a:ext cx="12192000" cy="6015790"/>
          </a:xfrm>
        </p:spPr>
        <p:txBody>
          <a:bodyPr>
            <a:normAutofit lnSpcReduction="10000"/>
          </a:bodyPr>
          <a:lstStyle/>
          <a:p>
            <a:r>
              <a:rPr lang="es-ES" sz="5400" b="1" baseline="30000" dirty="0">
                <a:latin typeface="Times New Roman" panose="02020603050405020304" pitchFamily="18" charset="0"/>
                <a:cs typeface="Times New Roman" panose="02020603050405020304" pitchFamily="18" charset="0"/>
              </a:rPr>
              <a:t>Ella no se sentirá amada, respetada, protegida y preciosas y como Reina en su castillo cuando tu eres…</a:t>
            </a:r>
          </a:p>
          <a:p>
            <a:r>
              <a:rPr lang="es-ES" sz="5400" b="1" baseline="30000" dirty="0">
                <a:latin typeface="Times New Roman" panose="02020603050405020304" pitchFamily="18" charset="0"/>
                <a:cs typeface="Times New Roman" panose="02020603050405020304" pitchFamily="18" charset="0"/>
              </a:rPr>
              <a:t>Quien usualmente la critica</a:t>
            </a:r>
          </a:p>
          <a:p>
            <a:r>
              <a:rPr lang="es-ES" sz="5400" b="1" baseline="30000" dirty="0">
                <a:latin typeface="Times New Roman" panose="02020603050405020304" pitchFamily="18" charset="0"/>
                <a:cs typeface="Times New Roman" panose="02020603050405020304" pitchFamily="18" charset="0"/>
              </a:rPr>
              <a:t>Quien no acepta ser enseñado o dispuesto a aceptar cuando se equivoca</a:t>
            </a:r>
          </a:p>
          <a:p>
            <a:r>
              <a:rPr lang="es-ES" sz="5400" b="1" baseline="30000" dirty="0">
                <a:latin typeface="Times New Roman" panose="02020603050405020304" pitchFamily="18" charset="0"/>
                <a:cs typeface="Times New Roman" panose="02020603050405020304" pitchFamily="18" charset="0"/>
              </a:rPr>
              <a:t>Cuando eres machista</a:t>
            </a:r>
          </a:p>
          <a:p>
            <a:r>
              <a:rPr lang="es-ES" sz="5400" b="1" baseline="30000" dirty="0">
                <a:latin typeface="Times New Roman" panose="02020603050405020304" pitchFamily="18" charset="0"/>
                <a:cs typeface="Times New Roman" panose="02020603050405020304" pitchFamily="18" charset="0"/>
              </a:rPr>
              <a:t>Cuando eres egoísta</a:t>
            </a:r>
          </a:p>
          <a:p>
            <a:r>
              <a:rPr lang="es-ES" sz="5400" b="1" baseline="30000" dirty="0">
                <a:latin typeface="Times New Roman" panose="02020603050405020304" pitchFamily="18" charset="0"/>
                <a:cs typeface="Times New Roman" panose="02020603050405020304" pitchFamily="18" charset="0"/>
              </a:rPr>
              <a:t>No eres un siervo </a:t>
            </a:r>
          </a:p>
          <a:p>
            <a:r>
              <a:rPr lang="es-ES" sz="5400" b="1" baseline="30000" dirty="0">
                <a:latin typeface="Times New Roman" panose="02020603050405020304" pitchFamily="18" charset="0"/>
                <a:cs typeface="Times New Roman" panose="02020603050405020304" pitchFamily="18" charset="0"/>
              </a:rPr>
              <a:t>Eres solamente carnal </a:t>
            </a:r>
          </a:p>
          <a:p>
            <a:r>
              <a:rPr lang="es-ES" sz="3600" b="1" dirty="0">
                <a:latin typeface="Times New Roman" panose="02020603050405020304" pitchFamily="18" charset="0"/>
                <a:cs typeface="Times New Roman" panose="02020603050405020304" pitchFamily="18" charset="0"/>
              </a:rPr>
              <a:t>“Maridos, amad a vuestras mujeres, y no seáis ásperos con ellas.” Colosenses 3:19</a:t>
            </a:r>
            <a:endParaRPr lang="es-ES" sz="28700" b="1" baseline="30000" dirty="0">
              <a:latin typeface="Times New Roman" panose="02020603050405020304" pitchFamily="18" charset="0"/>
              <a:cs typeface="Times New Roman" panose="02020603050405020304" pitchFamily="18" charset="0"/>
            </a:endParaRP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0224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¿Cómo debes tratar a tu Reina?</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89"/>
            <a:ext cx="12192000" cy="5871411"/>
          </a:xfrm>
        </p:spPr>
        <p:txBody>
          <a:bodyPr>
            <a:normAutofit fontScale="92500" lnSpcReduction="10000"/>
          </a:bodyPr>
          <a:lstStyle/>
          <a:p>
            <a:r>
              <a:rPr lang="es-ES" sz="5400" b="1" baseline="30000" dirty="0">
                <a:latin typeface="Times New Roman" panose="02020603050405020304" pitchFamily="18" charset="0"/>
                <a:cs typeface="Times New Roman" panose="02020603050405020304" pitchFamily="18" charset="0"/>
              </a:rPr>
              <a:t>Debe sentirse amada, respetada, protegida y preciosa como una Reina en su castillo cuando tu….. </a:t>
            </a:r>
          </a:p>
          <a:p>
            <a:r>
              <a:rPr lang="es-ES" sz="5400" b="1" u="sng" baseline="30000" dirty="0">
                <a:latin typeface="Times New Roman" panose="02020603050405020304" pitchFamily="18" charset="0"/>
                <a:cs typeface="Times New Roman" panose="02020603050405020304" pitchFamily="18" charset="0"/>
              </a:rPr>
              <a:t>Comunicas que tu esposa es la mujer mas hermosa y perfecta para ti, ya que es muy atractiva para ti. </a:t>
            </a:r>
            <a:r>
              <a:rPr lang="es-ES" sz="5400" b="1" baseline="30000" dirty="0">
                <a:latin typeface="Times New Roman" panose="02020603050405020304" pitchFamily="18" charset="0"/>
                <a:cs typeface="Times New Roman" panose="02020603050405020304" pitchFamily="18" charset="0"/>
              </a:rPr>
              <a:t>Es la mujer perfecta para ti. No hay nadie mas. Pudieran haber 700 mujeres hermosas que pudieras tener, pero tu no las prefieres a ellas si no a tu esposa. La deseas a ella y a nadie mas.</a:t>
            </a:r>
          </a:p>
          <a:p>
            <a:r>
              <a:rPr lang="es-ES" sz="5400" b="1" baseline="30000" dirty="0">
                <a:latin typeface="Times New Roman" panose="02020603050405020304" pitchFamily="18" charset="0"/>
                <a:cs typeface="Times New Roman" panose="02020603050405020304" pitchFamily="18" charset="0"/>
              </a:rPr>
              <a:t>“</a:t>
            </a:r>
            <a:r>
              <a:rPr lang="es-ES" sz="4000" b="1" dirty="0">
                <a:latin typeface="Times New Roman" panose="02020603050405020304" pitchFamily="18" charset="0"/>
                <a:cs typeface="Times New Roman" panose="02020603050405020304" pitchFamily="18" charset="0"/>
              </a:rPr>
              <a:t>Como el lirio entre los espinos,</a:t>
            </a:r>
            <a:r>
              <a:rPr lang="es-ES" sz="16600" b="1"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Así es mi amiga entre las doncellas.” Cantares 2:2</a:t>
            </a:r>
            <a:endParaRPr lang="es-ES" sz="16600" b="1" baseline="30000" dirty="0">
              <a:latin typeface="Times New Roman" panose="02020603050405020304" pitchFamily="18" charset="0"/>
              <a:cs typeface="Times New Roman" panose="02020603050405020304" pitchFamily="18" charset="0"/>
            </a:endParaRPr>
          </a:p>
          <a:p>
            <a:endParaRPr lang="es-ES" sz="19900" b="1" baseline="30000" dirty="0">
              <a:latin typeface="Times New Roman" panose="02020603050405020304" pitchFamily="18" charset="0"/>
              <a:cs typeface="Times New Roman" panose="02020603050405020304" pitchFamily="18" charset="0"/>
            </a:endParaRP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138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¿Cómo debes tratar a tu Reina?</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89"/>
            <a:ext cx="12192000" cy="5871411"/>
          </a:xfrm>
        </p:spPr>
        <p:txBody>
          <a:bodyPr>
            <a:normAutofit/>
          </a:bodyPr>
          <a:lstStyle/>
          <a:p>
            <a:r>
              <a:rPr lang="es-ES" sz="5400" b="1" baseline="30000" dirty="0">
                <a:latin typeface="Times New Roman" panose="02020603050405020304" pitchFamily="18" charset="0"/>
                <a:cs typeface="Times New Roman" panose="02020603050405020304" pitchFamily="18" charset="0"/>
              </a:rPr>
              <a:t>Debe sentirse amada, respetada, protegida y preciosa como una Reina en su castillo cuando tu….. </a:t>
            </a:r>
          </a:p>
          <a:p>
            <a:r>
              <a:rPr lang="es-ES" sz="5400" b="1" u="sng" baseline="30000" dirty="0">
                <a:latin typeface="Times New Roman" panose="02020603050405020304" pitchFamily="18" charset="0"/>
                <a:cs typeface="Times New Roman" panose="02020603050405020304" pitchFamily="18" charset="0"/>
              </a:rPr>
              <a:t>Tomas interés con un corazón humilde de apoyar a tu esposa su salud espiritual, emocional y físicamente</a:t>
            </a:r>
          </a:p>
          <a:p>
            <a:r>
              <a:rPr lang="es-ES" sz="5400" b="1" baseline="30000" dirty="0">
                <a:latin typeface="Times New Roman" panose="02020603050405020304" pitchFamily="18" charset="0"/>
                <a:cs typeface="Times New Roman" panose="02020603050405020304" pitchFamily="18" charset="0"/>
              </a:rPr>
              <a:t>Si eres pastor debes vivir esto que deben tener esta actitud hacia sus esposas</a:t>
            </a: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68681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8300</TotalTime>
  <Words>890</Words>
  <Application>Microsoft Office PowerPoint</Application>
  <PresentationFormat>Widescreen</PresentationFormat>
  <Paragraphs>67</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Times New Roman</vt:lpstr>
      <vt:lpstr>Office Theme</vt:lpstr>
      <vt:lpstr>Unidad 9: Sexualidad Bíblica en el matrimonio (Presentación 26)</vt:lpstr>
      <vt:lpstr>Introducción</vt:lpstr>
      <vt:lpstr>Un Rey Romántico</vt:lpstr>
      <vt:lpstr>Un Rey Romántico</vt:lpstr>
      <vt:lpstr>Un Rey Romántico</vt:lpstr>
      <vt:lpstr>¿Cómo debes tratar a tu Reina?</vt:lpstr>
      <vt:lpstr>¿Cómo debes tratar a tu Reina?</vt:lpstr>
      <vt:lpstr>¿Cómo debes tratar a tu Reina?</vt:lpstr>
      <vt:lpstr>¿Cómo debes tratar a tu Reina?</vt:lpstr>
      <vt:lpstr>¿Cómo debes tratar a tu Reina?</vt:lpstr>
      <vt:lpstr>La actitud de Rey en Cantares</vt:lpstr>
      <vt:lpstr>La actitud de Rey en Cantares</vt:lpstr>
      <vt:lpstr>La actitud de Rey en Cantares</vt:lpstr>
      <vt:lpstr>La actitud de Rey en Cantares</vt:lpstr>
      <vt:lpstr>Nota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138</cp:revision>
  <dcterms:created xsi:type="dcterms:W3CDTF">2017-10-03T19:37:14Z</dcterms:created>
  <dcterms:modified xsi:type="dcterms:W3CDTF">2017-11-07T04:33:05Z</dcterms:modified>
</cp:coreProperties>
</file>