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8" r:id="rId4"/>
    <p:sldId id="269" r:id="rId5"/>
    <p:sldId id="273" r:id="rId6"/>
    <p:sldId id="270" r:id="rId7"/>
    <p:sldId id="271" r:id="rId8"/>
    <p:sldId id="258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948"/>
    <p:restoredTop sz="94613"/>
  </p:normalViewPr>
  <p:slideViewPr>
    <p:cSldViewPr snapToGrid="0" snapToObjects="1">
      <p:cViewPr varScale="1">
        <p:scale>
          <a:sx n="108" d="100"/>
          <a:sy n="108" d="100"/>
        </p:scale>
        <p:origin x="200" y="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FDC11-9766-1B4F-8948-566CD09EEC52}" type="datetimeFigureOut">
              <a:rPr lang="en-US" smtClean="0"/>
              <a:t>7/3/15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951C-58A5-7748-897C-226684E2F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930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FDC11-9766-1B4F-8948-566CD09EEC52}" type="datetimeFigureOut">
              <a:rPr lang="en-US" smtClean="0"/>
              <a:t>7/3/15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951C-58A5-7748-897C-226684E2F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47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FDC11-9766-1B4F-8948-566CD09EEC52}" type="datetimeFigureOut">
              <a:rPr lang="en-US" smtClean="0"/>
              <a:t>7/3/15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951C-58A5-7748-897C-226684E2F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210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FDC11-9766-1B4F-8948-566CD09EEC52}" type="datetimeFigureOut">
              <a:rPr lang="en-US" smtClean="0"/>
              <a:t>7/3/15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951C-58A5-7748-897C-226684E2F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695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FDC11-9766-1B4F-8948-566CD09EEC52}" type="datetimeFigureOut">
              <a:rPr lang="en-US" smtClean="0"/>
              <a:t>7/3/15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951C-58A5-7748-897C-226684E2F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502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FDC11-9766-1B4F-8948-566CD09EEC52}" type="datetimeFigureOut">
              <a:rPr lang="en-US" smtClean="0"/>
              <a:t>7/3/15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951C-58A5-7748-897C-226684E2F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392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FDC11-9766-1B4F-8948-566CD09EEC52}" type="datetimeFigureOut">
              <a:rPr lang="en-US" smtClean="0"/>
              <a:t>7/3/15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951C-58A5-7748-897C-226684E2F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612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FDC11-9766-1B4F-8948-566CD09EEC52}" type="datetimeFigureOut">
              <a:rPr lang="en-US" smtClean="0"/>
              <a:t>7/3/15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951C-58A5-7748-897C-226684E2F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999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FDC11-9766-1B4F-8948-566CD09EEC52}" type="datetimeFigureOut">
              <a:rPr lang="en-US" smtClean="0"/>
              <a:t>7/3/15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951C-58A5-7748-897C-226684E2F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095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FDC11-9766-1B4F-8948-566CD09EEC52}" type="datetimeFigureOut">
              <a:rPr lang="en-US" smtClean="0"/>
              <a:t>7/3/15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951C-58A5-7748-897C-226684E2F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549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FDC11-9766-1B4F-8948-566CD09EEC52}" type="datetimeFigureOut">
              <a:rPr lang="en-US" smtClean="0"/>
              <a:t>7/3/15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951C-58A5-7748-897C-226684E2F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FDC11-9766-1B4F-8948-566CD09EEC52}" type="datetimeFigureOut">
              <a:rPr lang="en-US" smtClean="0"/>
              <a:t>7/3/15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951C-58A5-7748-897C-226684E2F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2.tiff"/><Relationship Id="rId3" Type="http://schemas.openxmlformats.org/officeDocument/2006/relationships/image" Target="../media/image8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3.tiff"/><Relationship Id="rId3" Type="http://schemas.openxmlformats.org/officeDocument/2006/relationships/image" Target="../media/image9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4.tiff"/><Relationship Id="rId3" Type="http://schemas.openxmlformats.org/officeDocument/2006/relationships/image" Target="../media/image10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4" Type="http://schemas.openxmlformats.org/officeDocument/2006/relationships/image" Target="../media/image9.tiff"/><Relationship Id="rId5" Type="http://schemas.openxmlformats.org/officeDocument/2006/relationships/image" Target="../media/image10.tiff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7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4" Type="http://schemas.openxmlformats.org/officeDocument/2006/relationships/image" Target="../media/image9.tiff"/><Relationship Id="rId5" Type="http://schemas.openxmlformats.org/officeDocument/2006/relationships/image" Target="../media/image10.tiff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7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1.tiff"/><Relationship Id="rId3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13500" b="1" dirty="0" smtClean="0"/>
              <a:t>ЧТО ОДЕТЬ?</a:t>
            </a:r>
            <a:endParaRPr lang="en-US" sz="135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/>
              <a:t>ХРИСТИАНСКИЕ ПРИНЦИПЫ ВЫБОРА ОДЕЖДЫ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900113"/>
          </a:xfrm>
        </p:spPr>
        <p:txBody>
          <a:bodyPr/>
          <a:lstStyle/>
          <a:p>
            <a:r>
              <a:rPr lang="ru-RU" b="1" dirty="0" smtClean="0"/>
              <a:t>ДРАМАТИЧЕСКИЙ </a:t>
            </a:r>
            <a:endParaRPr lang="en-US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marL="285750" indent="-285750">
              <a:buFont typeface="Wingdings" charset="2"/>
              <a:buChar char="q"/>
            </a:pPr>
            <a:r>
              <a:rPr lang="ru-RU" sz="2000" b="1" dirty="0"/>
              <a:t>Предпочитают яркие цвета и шокирующие комбинации</a:t>
            </a:r>
            <a:endParaRPr lang="en-US" sz="2000" b="1" dirty="0"/>
          </a:p>
          <a:p>
            <a:pPr marL="285750" indent="-285750">
              <a:buFont typeface="Wingdings" charset="2"/>
              <a:buChar char="q"/>
            </a:pPr>
            <a:r>
              <a:rPr lang="ru-RU" sz="2000" b="1" dirty="0"/>
              <a:t>Хотят выглядеть индивидуально</a:t>
            </a:r>
            <a:endParaRPr lang="en-US" sz="2000" b="1" dirty="0"/>
          </a:p>
          <a:p>
            <a:pPr marL="285750" indent="-285750">
              <a:buFont typeface="Wingdings" charset="2"/>
              <a:buChar char="q"/>
            </a:pPr>
            <a:r>
              <a:rPr lang="ru-RU" sz="2000" b="1" dirty="0"/>
              <a:t>Следят за модой</a:t>
            </a:r>
            <a:endParaRPr lang="en-US" sz="2000" b="1" dirty="0"/>
          </a:p>
          <a:p>
            <a:pPr marL="285750" indent="-285750">
              <a:buFont typeface="Wingdings" charset="2"/>
              <a:buChar char="q"/>
            </a:pPr>
            <a:r>
              <a:rPr lang="ru-RU" sz="2000" b="1" dirty="0"/>
              <a:t>Выбирают простые материалы</a:t>
            </a:r>
            <a:endParaRPr lang="en-US" sz="2000" b="1" dirty="0"/>
          </a:p>
          <a:p>
            <a:pPr marL="285750" indent="-285750">
              <a:buFont typeface="Wingdings" charset="2"/>
              <a:buChar char="q"/>
            </a:pPr>
            <a:r>
              <a:rPr lang="ru-RU" sz="2000" b="1" dirty="0"/>
              <a:t>Готовы экспериментировать в своем выборе</a:t>
            </a:r>
            <a:endParaRPr lang="en-US" sz="2000" b="1" dirty="0"/>
          </a:p>
          <a:p>
            <a:pPr marL="285750" indent="-285750">
              <a:buFont typeface="Wingdings" charset="2"/>
              <a:buChar char="q"/>
            </a:pPr>
            <a:r>
              <a:rPr lang="ru-RU" sz="2000" b="1" dirty="0"/>
              <a:t>Воспринимаются как законодатели моды</a:t>
            </a:r>
            <a:endParaRPr lang="en-US" sz="2000" b="1" dirty="0"/>
          </a:p>
          <a:p>
            <a:pPr marL="285750" indent="-285750">
              <a:buFont typeface="Wingdings" charset="2"/>
              <a:buChar char="q"/>
            </a:pPr>
            <a:r>
              <a:rPr lang="ru-RU" sz="2000" b="1" dirty="0"/>
              <a:t>Вид важнее чем </a:t>
            </a:r>
            <a:r>
              <a:rPr lang="ru-RU" sz="2000" b="1" dirty="0" smtClean="0"/>
              <a:t>удобство</a:t>
            </a:r>
            <a:endParaRPr lang="en-US" sz="2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07148">
            <a:off x="8375657" y="542617"/>
            <a:ext cx="4123853" cy="5500687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20662184">
            <a:off x="5758466" y="973137"/>
            <a:ext cx="2592768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95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885825"/>
          </a:xfrm>
        </p:spPr>
        <p:txBody>
          <a:bodyPr/>
          <a:lstStyle/>
          <a:p>
            <a:r>
              <a:rPr lang="ru-RU" b="1" dirty="0" smtClean="0"/>
              <a:t>РОМАНТИЧЕСКИЙ </a:t>
            </a:r>
            <a:endParaRPr lang="en-US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20563384">
            <a:off x="4740357" y="1091655"/>
            <a:ext cx="5419085" cy="4064314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421589"/>
            <a:ext cx="3932237" cy="5107799"/>
          </a:xfrm>
        </p:spPr>
        <p:txBody>
          <a:bodyPr>
            <a:noAutofit/>
          </a:bodyPr>
          <a:lstStyle/>
          <a:p>
            <a:pPr marL="285750" indent="-285750">
              <a:buFont typeface="Wingdings" charset="2"/>
              <a:buChar char="q"/>
            </a:pPr>
            <a:r>
              <a:rPr lang="ru-RU" sz="2000" b="1" dirty="0"/>
              <a:t>Нравится одежда украшенная цветами, бантами и кружевными манжетами</a:t>
            </a:r>
            <a:endParaRPr lang="en-US" sz="2000" b="1" dirty="0"/>
          </a:p>
          <a:p>
            <a:pPr marL="285750" indent="-285750">
              <a:buFont typeface="Wingdings" charset="2"/>
              <a:buChar char="q"/>
            </a:pPr>
            <a:r>
              <a:rPr lang="ru-RU" sz="2000" b="1" dirty="0"/>
              <a:t>Наслаждаетесь мягкими материалами</a:t>
            </a:r>
            <a:endParaRPr lang="en-US" sz="2000" b="1" dirty="0"/>
          </a:p>
          <a:p>
            <a:pPr marL="285750" indent="-285750">
              <a:buFont typeface="Wingdings" charset="2"/>
              <a:buChar char="q"/>
            </a:pPr>
            <a:r>
              <a:rPr lang="ru-RU" sz="2000" b="1" dirty="0"/>
              <a:t>С удовольствием носите свои вечерние наряды</a:t>
            </a:r>
            <a:endParaRPr lang="en-US" sz="2000" b="1" dirty="0"/>
          </a:p>
          <a:p>
            <a:pPr marL="285750" indent="-285750">
              <a:buFont typeface="Wingdings" charset="2"/>
              <a:buChar char="q"/>
            </a:pPr>
            <a:r>
              <a:rPr lang="ru-RU" sz="2000" b="1" dirty="0"/>
              <a:t>Творчески комбинируете цвета</a:t>
            </a:r>
            <a:endParaRPr lang="en-US" sz="2000" b="1" dirty="0"/>
          </a:p>
          <a:p>
            <a:pPr marL="285750" indent="-285750">
              <a:buFont typeface="Wingdings" charset="2"/>
              <a:buChar char="q"/>
            </a:pPr>
            <a:r>
              <a:rPr lang="ru-RU" sz="2000" b="1" dirty="0"/>
              <a:t>Любите национальную одежду</a:t>
            </a:r>
            <a:endParaRPr lang="en-US" sz="2000" b="1" dirty="0"/>
          </a:p>
          <a:p>
            <a:pPr marL="285750" indent="-285750">
              <a:buFont typeface="Wingdings" charset="2"/>
              <a:buChar char="q"/>
            </a:pPr>
            <a:r>
              <a:rPr lang="ru-RU" sz="2000" b="1" dirty="0"/>
              <a:t>Используете аксессуары везде где можете</a:t>
            </a:r>
            <a:endParaRPr lang="en-US" sz="2000" b="1" dirty="0"/>
          </a:p>
          <a:p>
            <a:pPr marL="285750" indent="-285750">
              <a:buFont typeface="Wingdings" charset="2"/>
              <a:buChar char="q"/>
            </a:pPr>
            <a:r>
              <a:rPr lang="ru-RU" sz="2000" b="1" dirty="0"/>
              <a:t>Любите подчеркивать свою женственность и творчество</a:t>
            </a:r>
            <a:endParaRPr lang="en-US" sz="2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69085">
            <a:off x="8602401" y="926197"/>
            <a:ext cx="4076639" cy="4966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93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742950"/>
          </a:xfrm>
        </p:spPr>
        <p:txBody>
          <a:bodyPr/>
          <a:lstStyle/>
          <a:p>
            <a:r>
              <a:rPr lang="ru-RU" b="1" dirty="0" smtClean="0"/>
              <a:t>ПОВСЕДНЕВНЫЙ </a:t>
            </a:r>
            <a:endParaRPr lang="en-US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2300" y="1357312"/>
            <a:ext cx="4175125" cy="4800600"/>
          </a:xfrm>
        </p:spPr>
        <p:txBody>
          <a:bodyPr>
            <a:noAutofit/>
          </a:bodyPr>
          <a:lstStyle/>
          <a:p>
            <a:pPr marL="342900" indent="-342900">
              <a:buFont typeface="Wingdings" charset="2"/>
              <a:buChar char="q"/>
            </a:pPr>
            <a:r>
              <a:rPr lang="ru-RU" sz="2000" b="1" dirty="0"/>
              <a:t>Одевают формальную одежду если только нужно</a:t>
            </a:r>
            <a:endParaRPr lang="en-US" sz="2000" b="1" dirty="0"/>
          </a:p>
          <a:p>
            <a:pPr marL="342900" indent="-342900">
              <a:buFont typeface="Wingdings" charset="2"/>
              <a:buChar char="q"/>
            </a:pPr>
            <a:r>
              <a:rPr lang="ru-RU" sz="2000" b="1" dirty="0"/>
              <a:t>Выбирают не броскую и не нарядную классическую одежду </a:t>
            </a:r>
            <a:endParaRPr lang="en-US" sz="2000" b="1" dirty="0"/>
          </a:p>
          <a:p>
            <a:pPr marL="342900" indent="-342900">
              <a:buFont typeface="Wingdings" charset="2"/>
              <a:buChar char="q"/>
            </a:pPr>
            <a:r>
              <a:rPr lang="ru-RU" sz="2000" b="1" dirty="0"/>
              <a:t>Не любят ходить по магазинам и листать каталоги одежды</a:t>
            </a:r>
            <a:endParaRPr lang="en-US" sz="2000" b="1" dirty="0"/>
          </a:p>
          <a:p>
            <a:pPr marL="342900" indent="-342900">
              <a:buFont typeface="Wingdings" charset="2"/>
              <a:buChar char="q"/>
            </a:pPr>
            <a:r>
              <a:rPr lang="ru-RU" sz="2000" b="1" dirty="0"/>
              <a:t>Цвета не важны, а предпочитается естественность и практичность</a:t>
            </a:r>
            <a:endParaRPr lang="en-US" sz="2000" b="1" dirty="0"/>
          </a:p>
          <a:p>
            <a:pPr marL="342900" indent="-342900">
              <a:buFont typeface="Wingdings" charset="2"/>
              <a:buChar char="q"/>
            </a:pPr>
            <a:r>
              <a:rPr lang="ru-RU" sz="2000" b="1" dirty="0"/>
              <a:t>Вы экономите на прическе, макияже и одежде</a:t>
            </a:r>
            <a:endParaRPr lang="en-US" sz="2000" b="1" dirty="0"/>
          </a:p>
          <a:p>
            <a:pPr marL="342900" indent="-342900">
              <a:buFont typeface="Wingdings" charset="2"/>
              <a:buChar char="q"/>
            </a:pPr>
            <a:r>
              <a:rPr lang="ru-RU" sz="2000" b="1" dirty="0"/>
              <a:t>Внешний вид не важен для Вас</a:t>
            </a:r>
            <a:endParaRPr lang="en-US" sz="2000" b="1" dirty="0"/>
          </a:p>
          <a:p>
            <a:pPr marL="342900" indent="-342900">
              <a:buFont typeface="Wingdings" charset="2"/>
              <a:buChar char="q"/>
            </a:pPr>
            <a:r>
              <a:rPr lang="ru-RU" sz="2000" b="1" dirty="0"/>
              <a:t>Все что Вас беспокоит, так это – </a:t>
            </a:r>
            <a:r>
              <a:rPr lang="ru-RU" sz="2000" b="1" dirty="0" smtClean="0"/>
              <a:t>удобство</a:t>
            </a:r>
            <a:endParaRPr lang="en-US" sz="2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63723">
            <a:off x="5417849" y="1071544"/>
            <a:ext cx="3210791" cy="462915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562259">
            <a:off x="8394479" y="1015373"/>
            <a:ext cx="3156054" cy="4741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84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9975325">
            <a:off x="3752876" y="931440"/>
            <a:ext cx="3257206" cy="4873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ПОТЕНЦИАЛЬНАЯ ПРОБЛЕМА</a:t>
            </a:r>
            <a:endParaRPr lang="en-US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614612"/>
            <a:ext cx="4789487" cy="2843213"/>
          </a:xfrm>
        </p:spPr>
        <p:txBody>
          <a:bodyPr>
            <a:noAutofit/>
          </a:bodyPr>
          <a:lstStyle/>
          <a:p>
            <a:pPr marL="285750" indent="-285750">
              <a:buFont typeface="Wingdings" charset="2"/>
              <a:buChar char="q"/>
            </a:pPr>
            <a:r>
              <a:rPr lang="ru-RU" sz="4000" b="1" dirty="0" smtClean="0"/>
              <a:t>КЛАССИЧЕСКИЙ </a:t>
            </a:r>
          </a:p>
          <a:p>
            <a:pPr marL="285750" indent="-285750">
              <a:buFont typeface="Wingdings" charset="2"/>
              <a:buChar char="q"/>
            </a:pPr>
            <a:r>
              <a:rPr lang="ru-RU" sz="4000" b="1" dirty="0" smtClean="0"/>
              <a:t>ДРАМАТИЧЕСКИЙ </a:t>
            </a:r>
          </a:p>
          <a:p>
            <a:pPr marL="285750" indent="-285750">
              <a:buFont typeface="Wingdings" charset="2"/>
              <a:buChar char="q"/>
            </a:pPr>
            <a:r>
              <a:rPr lang="ru-RU" sz="4000" b="1" dirty="0" smtClean="0"/>
              <a:t>РОМАНТИЧЕСКИЙ</a:t>
            </a:r>
          </a:p>
          <a:p>
            <a:pPr marL="285750" indent="-285750">
              <a:buFont typeface="Wingdings" charset="2"/>
              <a:buChar char="q"/>
            </a:pPr>
            <a:r>
              <a:rPr lang="ru-RU" sz="4000" b="1" dirty="0" smtClean="0"/>
              <a:t>ПОВСЕДНЕВНЫЙ </a:t>
            </a:r>
            <a:endParaRPr lang="en-US" sz="4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40995">
            <a:off x="5993939" y="266903"/>
            <a:ext cx="2852045" cy="536098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83461">
            <a:off x="7446456" y="565519"/>
            <a:ext cx="3594804" cy="44780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711289">
            <a:off x="8789104" y="1081956"/>
            <a:ext cx="3400664" cy="5108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51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059366"/>
          </a:xfrm>
        </p:spPr>
        <p:txBody>
          <a:bodyPr/>
          <a:lstStyle/>
          <a:p>
            <a:r>
              <a:rPr lang="ru-RU" b="1" dirty="0"/>
              <a:t>ЗАЧЕМ ОДЕВАТЬ ТУ ИЛИ ИНУЮ ОДЕЖДУ?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342900" lvl="0" indent="-342900">
              <a:buFont typeface="Wingdings" charset="2"/>
              <a:buChar char="q"/>
            </a:pPr>
            <a:r>
              <a:rPr lang="ru-RU" sz="2000" b="1" dirty="0"/>
              <a:t>Чтобы прикрыть наготу, согреться или наоборот, защитить себя от жары</a:t>
            </a:r>
            <a:endParaRPr lang="en-US" sz="2000" b="1" dirty="0"/>
          </a:p>
          <a:p>
            <a:pPr marL="342900" lvl="0" indent="-342900">
              <a:buFont typeface="Wingdings" charset="2"/>
              <a:buChar char="q"/>
            </a:pPr>
            <a:r>
              <a:rPr lang="ru-RU" sz="2000" b="1" dirty="0"/>
              <a:t>Чтобы понравиться себе</a:t>
            </a:r>
            <a:endParaRPr lang="en-US" sz="2000" b="1" dirty="0"/>
          </a:p>
          <a:p>
            <a:pPr marL="342900" lvl="0" indent="-342900">
              <a:buFont typeface="Wingdings" charset="2"/>
              <a:buChar char="q"/>
            </a:pPr>
            <a:r>
              <a:rPr lang="ru-RU" sz="2000" b="1" dirty="0"/>
              <a:t>Чтобы показать свой статус, положение или состоятельность</a:t>
            </a:r>
            <a:endParaRPr lang="en-US" sz="2000" b="1" dirty="0"/>
          </a:p>
          <a:p>
            <a:pPr marL="342900" lvl="0" indent="-342900">
              <a:buFont typeface="Wingdings" charset="2"/>
              <a:buChar char="q"/>
            </a:pPr>
            <a:r>
              <a:rPr lang="ru-RU" sz="2000" b="1" dirty="0"/>
              <a:t>Чтобы соблазнить Притчи </a:t>
            </a:r>
            <a:r>
              <a:rPr lang="ru-RU" sz="2000" b="1" dirty="0" smtClean="0"/>
              <a:t>7:10</a:t>
            </a:r>
            <a:endParaRPr lang="en-US" sz="2000" b="1" dirty="0"/>
          </a:p>
          <a:p>
            <a:pPr marL="342900" indent="-342900">
              <a:buFont typeface="Wingdings" charset="2"/>
              <a:buChar char="q"/>
            </a:pPr>
            <a:r>
              <a:rPr lang="ru-RU" sz="2000" b="1" dirty="0"/>
              <a:t>Чтобы привлечь внимание к </a:t>
            </a:r>
            <a:r>
              <a:rPr lang="ru-RU" sz="2000" b="1" dirty="0" smtClean="0"/>
              <a:t>себе</a:t>
            </a:r>
            <a:endParaRPr lang="en-US" sz="2000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79225" y="987425"/>
            <a:ext cx="4780126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47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/>
              <a:t>Библейские принципы </a:t>
            </a:r>
            <a:endParaRPr lang="en-US" sz="8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err="1"/>
              <a:t>Вы</a:t>
            </a:r>
            <a:r>
              <a:rPr lang="en-US" b="1" dirty="0"/>
              <a:t> </a:t>
            </a:r>
            <a:r>
              <a:rPr lang="en-US" b="1" dirty="0" err="1"/>
              <a:t>говорите</a:t>
            </a:r>
            <a:r>
              <a:rPr lang="en-US" b="1" dirty="0"/>
              <a:t>: «</a:t>
            </a:r>
            <a:r>
              <a:rPr lang="en-US" b="1" dirty="0" err="1"/>
              <a:t>Все</a:t>
            </a:r>
            <a:r>
              <a:rPr lang="en-US" b="1" dirty="0"/>
              <a:t> </a:t>
            </a:r>
            <a:r>
              <a:rPr lang="en-US" b="1" dirty="0" err="1"/>
              <a:t>позволено</a:t>
            </a:r>
            <a:r>
              <a:rPr lang="en-US" b="1" dirty="0"/>
              <a:t>». </a:t>
            </a:r>
            <a:r>
              <a:rPr lang="en-US" b="1" dirty="0" err="1"/>
              <a:t>Но</a:t>
            </a:r>
            <a:r>
              <a:rPr lang="en-US" b="1" dirty="0"/>
              <a:t> </a:t>
            </a:r>
            <a:r>
              <a:rPr lang="en-US" b="1" dirty="0" err="1"/>
              <a:t>не</a:t>
            </a:r>
            <a:r>
              <a:rPr lang="en-US" b="1" dirty="0"/>
              <a:t> </a:t>
            </a:r>
            <a:r>
              <a:rPr lang="en-US" b="1" dirty="0" err="1"/>
              <a:t>все</a:t>
            </a:r>
            <a:r>
              <a:rPr lang="en-US" b="1" dirty="0"/>
              <a:t> </a:t>
            </a:r>
            <a:r>
              <a:rPr lang="en-US" b="1" dirty="0" err="1"/>
              <a:t>полезно</a:t>
            </a:r>
            <a:r>
              <a:rPr lang="en-US" b="1" dirty="0"/>
              <a:t>. «</a:t>
            </a:r>
            <a:r>
              <a:rPr lang="en-US" b="1" dirty="0" err="1"/>
              <a:t>Все</a:t>
            </a:r>
            <a:r>
              <a:rPr lang="en-US" b="1" dirty="0"/>
              <a:t> </a:t>
            </a:r>
            <a:r>
              <a:rPr lang="en-US" b="1" dirty="0" err="1"/>
              <a:t>позволено</a:t>
            </a:r>
            <a:r>
              <a:rPr lang="en-US" b="1" dirty="0"/>
              <a:t>», </a:t>
            </a:r>
            <a:r>
              <a:rPr lang="en-US" b="1" dirty="0" err="1"/>
              <a:t>но</a:t>
            </a:r>
            <a:r>
              <a:rPr lang="en-US" b="1" dirty="0"/>
              <a:t> </a:t>
            </a:r>
            <a:r>
              <a:rPr lang="en-US" b="1" dirty="0" err="1"/>
              <a:t>не</a:t>
            </a:r>
            <a:r>
              <a:rPr lang="en-US" b="1" dirty="0"/>
              <a:t> </a:t>
            </a:r>
            <a:r>
              <a:rPr lang="en-US" b="1" dirty="0" err="1"/>
              <a:t>все</a:t>
            </a:r>
            <a:r>
              <a:rPr lang="en-US" b="1" dirty="0"/>
              <a:t> </a:t>
            </a:r>
            <a:r>
              <a:rPr lang="en-US" b="1" dirty="0" err="1"/>
              <a:t>служит</a:t>
            </a:r>
            <a:r>
              <a:rPr lang="en-US" b="1" dirty="0"/>
              <a:t> </a:t>
            </a:r>
            <a:r>
              <a:rPr lang="en-US" b="1" dirty="0" err="1"/>
              <a:t>к</a:t>
            </a:r>
            <a:r>
              <a:rPr lang="en-US" b="1" dirty="0"/>
              <a:t> </a:t>
            </a:r>
            <a:r>
              <a:rPr lang="en-US" b="1" dirty="0" err="1"/>
              <a:t>созиданию</a:t>
            </a:r>
            <a:r>
              <a:rPr lang="en-US" b="1" dirty="0"/>
              <a:t>. </a:t>
            </a:r>
            <a:r>
              <a:rPr lang="en-US" b="1" dirty="0" err="1"/>
              <a:t>Пусть</a:t>
            </a:r>
            <a:r>
              <a:rPr lang="en-US" b="1" dirty="0"/>
              <a:t> </a:t>
            </a:r>
            <a:r>
              <a:rPr lang="en-US" b="1" dirty="0" err="1"/>
              <a:t>никто</a:t>
            </a:r>
            <a:r>
              <a:rPr lang="en-US" b="1" dirty="0"/>
              <a:t> </a:t>
            </a:r>
            <a:r>
              <a:rPr lang="en-US" b="1" dirty="0" err="1"/>
              <a:t>не</a:t>
            </a:r>
            <a:r>
              <a:rPr lang="en-US" b="1" dirty="0"/>
              <a:t> </a:t>
            </a:r>
            <a:r>
              <a:rPr lang="en-US" b="1" dirty="0" err="1"/>
              <a:t>старается</a:t>
            </a:r>
            <a:r>
              <a:rPr lang="en-US" b="1" dirty="0"/>
              <a:t> </a:t>
            </a:r>
            <a:r>
              <a:rPr lang="en-US" b="1" dirty="0" err="1"/>
              <a:t>угодить</a:t>
            </a:r>
            <a:r>
              <a:rPr lang="en-US" b="1" dirty="0"/>
              <a:t> </a:t>
            </a:r>
            <a:r>
              <a:rPr lang="en-US" b="1" dirty="0" err="1"/>
              <a:t>себе</a:t>
            </a:r>
            <a:r>
              <a:rPr lang="en-US" b="1" dirty="0"/>
              <a:t>, </a:t>
            </a:r>
            <a:r>
              <a:rPr lang="en-US" b="1" dirty="0" err="1"/>
              <a:t>но</a:t>
            </a:r>
            <a:r>
              <a:rPr lang="en-US" b="1" dirty="0"/>
              <a:t> </a:t>
            </a:r>
            <a:r>
              <a:rPr lang="en-US" b="1" dirty="0" err="1"/>
              <a:t>заботится</a:t>
            </a:r>
            <a:r>
              <a:rPr lang="en-US" b="1" dirty="0"/>
              <a:t> </a:t>
            </a:r>
            <a:r>
              <a:rPr lang="en-US" b="1" dirty="0" err="1"/>
              <a:t>о</a:t>
            </a:r>
            <a:r>
              <a:rPr lang="en-US" b="1" dirty="0"/>
              <a:t> </a:t>
            </a:r>
            <a:r>
              <a:rPr lang="en-US" b="1" dirty="0" err="1"/>
              <a:t>том</a:t>
            </a:r>
            <a:r>
              <a:rPr lang="en-US" b="1" dirty="0"/>
              <a:t>, </a:t>
            </a:r>
            <a:r>
              <a:rPr lang="en-US" b="1" dirty="0" err="1"/>
              <a:t>что</a:t>
            </a:r>
            <a:r>
              <a:rPr lang="en-US" b="1" dirty="0"/>
              <a:t> </a:t>
            </a:r>
            <a:r>
              <a:rPr lang="en-US" b="1" dirty="0" err="1"/>
              <a:t>несет</a:t>
            </a:r>
            <a:r>
              <a:rPr lang="en-US" b="1" dirty="0"/>
              <a:t> </a:t>
            </a:r>
            <a:r>
              <a:rPr lang="en-US" b="1" dirty="0" err="1"/>
              <a:t>благо</a:t>
            </a:r>
            <a:r>
              <a:rPr lang="en-US" b="1" dirty="0"/>
              <a:t> </a:t>
            </a:r>
            <a:r>
              <a:rPr lang="en-US" b="1" dirty="0" err="1"/>
              <a:t>другим</a:t>
            </a:r>
            <a:r>
              <a:rPr lang="en-US" b="1" dirty="0"/>
              <a:t>. (1 </a:t>
            </a:r>
            <a:r>
              <a:rPr lang="en-US" b="1" dirty="0" err="1"/>
              <a:t>Коринфянам</a:t>
            </a:r>
            <a:r>
              <a:rPr lang="en-US" b="1" dirty="0"/>
              <a:t> 10:23-24 RSZ</a:t>
            </a:r>
            <a:r>
              <a:rPr lang="en-US" b="1" dirty="0" smtClean="0"/>
              <a:t>).</a:t>
            </a:r>
          </a:p>
          <a:p>
            <a:r>
              <a:rPr lang="ru-RU" b="1" dirty="0"/>
              <a:t>Итак будем искать того, что служит к миру и ко взаимному назиданию. </a:t>
            </a:r>
            <a:r>
              <a:rPr lang="ru-RU" b="1" dirty="0" smtClean="0"/>
              <a:t>Ради </a:t>
            </a:r>
            <a:r>
              <a:rPr lang="ru-RU" b="1" dirty="0"/>
              <a:t>пищи не разрушай дела Божия. Все чисто, но худо человеку, который ест на соблазн. </a:t>
            </a:r>
            <a:r>
              <a:rPr lang="ru-RU" b="1" dirty="0" smtClean="0"/>
              <a:t>Лучше </a:t>
            </a:r>
            <a:r>
              <a:rPr lang="ru-RU" b="1" dirty="0"/>
              <a:t>не есть мяса, не пить вина и не делать ничего такого, отчего брат твой претыкается, или соблазняется, или изнемогает. </a:t>
            </a:r>
            <a:r>
              <a:rPr lang="en-US" b="1" dirty="0" smtClean="0"/>
              <a:t>(</a:t>
            </a:r>
            <a:r>
              <a:rPr lang="ru-RU" b="1" dirty="0" smtClean="0"/>
              <a:t>Римлянам 14:19-21).</a:t>
            </a:r>
          </a:p>
          <a:p>
            <a:pPr lvl="0"/>
            <a:r>
              <a:rPr lang="en-US" b="1" dirty="0" err="1"/>
              <a:t>Одевайтесь</a:t>
            </a:r>
            <a:r>
              <a:rPr lang="en-US" b="1" dirty="0"/>
              <a:t> </a:t>
            </a:r>
            <a:r>
              <a:rPr lang="en-US" b="1" dirty="0" err="1"/>
              <a:t>так</a:t>
            </a:r>
            <a:r>
              <a:rPr lang="en-US" b="1" dirty="0"/>
              <a:t> </a:t>
            </a:r>
            <a:r>
              <a:rPr lang="en-US" b="1" dirty="0" err="1"/>
              <a:t>чтобы</a:t>
            </a:r>
            <a:r>
              <a:rPr lang="en-US" b="1" dirty="0"/>
              <a:t> </a:t>
            </a:r>
            <a:r>
              <a:rPr lang="en-US" b="1" dirty="0" err="1"/>
              <a:t>другим</a:t>
            </a:r>
            <a:r>
              <a:rPr lang="en-US" b="1" dirty="0"/>
              <a:t> </a:t>
            </a:r>
            <a:r>
              <a:rPr lang="en-US" b="1" dirty="0" err="1"/>
              <a:t>рядом</a:t>
            </a:r>
            <a:r>
              <a:rPr lang="en-US" b="1" dirty="0"/>
              <a:t> </a:t>
            </a:r>
            <a:r>
              <a:rPr lang="en-US" b="1" dirty="0" err="1"/>
              <a:t>с</a:t>
            </a:r>
            <a:r>
              <a:rPr lang="en-US" b="1" dirty="0"/>
              <a:t> </a:t>
            </a:r>
            <a:r>
              <a:rPr lang="en-US" b="1" dirty="0" err="1"/>
              <a:t>Вами</a:t>
            </a:r>
            <a:r>
              <a:rPr lang="en-US" b="1" dirty="0"/>
              <a:t> </a:t>
            </a:r>
            <a:r>
              <a:rPr lang="en-US" b="1" dirty="0" err="1"/>
              <a:t>было</a:t>
            </a:r>
            <a:r>
              <a:rPr lang="en-US" b="1" dirty="0"/>
              <a:t> </a:t>
            </a:r>
            <a:r>
              <a:rPr lang="en-US" b="1" dirty="0" err="1" smtClean="0"/>
              <a:t>комфортно</a:t>
            </a:r>
            <a:r>
              <a:rPr lang="ru-RU" b="1" dirty="0" smtClean="0"/>
              <a:t>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299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Что значит одеваться по христиански?</a:t>
            </a:r>
            <a:r>
              <a:rPr lang="en-US" b="1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7800"/>
            <a:ext cx="10515600" cy="4983479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1 Тим. 2:9-10 чтобы также и жены, в приличном одеянии, со стыдливостью и целомудрием, украшали себя не плетением </a:t>
            </a:r>
            <a:r>
              <a:rPr lang="ru-RU" b="1" i="1" dirty="0"/>
              <a:t>волос</a:t>
            </a:r>
            <a:r>
              <a:rPr lang="ru-RU" b="1" dirty="0"/>
              <a:t>, не золотом, не жемчугом, не многоценною одеждою, но добрыми делами, как прилично женам, посвящающим себя благочестию.</a:t>
            </a:r>
            <a:r>
              <a:rPr lang="en-US" dirty="0"/>
              <a:t> </a:t>
            </a:r>
            <a:endParaRPr lang="ru-RU" dirty="0" smtClean="0"/>
          </a:p>
          <a:p>
            <a:r>
              <a:rPr lang="ru-RU" b="1" dirty="0"/>
              <a:t>1 Петра 3:3-6 </a:t>
            </a:r>
            <a:r>
              <a:rPr lang="en-US" b="1" dirty="0" err="1"/>
              <a:t>Пусть</a:t>
            </a:r>
            <a:r>
              <a:rPr lang="en-US" b="1" dirty="0"/>
              <a:t> </a:t>
            </a:r>
            <a:r>
              <a:rPr lang="en-US" b="1" dirty="0" err="1"/>
              <a:t>ваша</a:t>
            </a:r>
            <a:r>
              <a:rPr lang="en-US" b="1" dirty="0"/>
              <a:t> </a:t>
            </a:r>
            <a:r>
              <a:rPr lang="en-US" b="1" dirty="0" err="1"/>
              <a:t>красота</a:t>
            </a:r>
            <a:r>
              <a:rPr lang="en-US" b="1" dirty="0"/>
              <a:t> </a:t>
            </a:r>
            <a:r>
              <a:rPr lang="en-US" b="1" dirty="0" err="1"/>
              <a:t>будет</a:t>
            </a:r>
            <a:r>
              <a:rPr lang="en-US" b="1" dirty="0"/>
              <a:t> </a:t>
            </a:r>
            <a:r>
              <a:rPr lang="en-US" b="1" dirty="0" err="1"/>
              <a:t>не</a:t>
            </a:r>
            <a:r>
              <a:rPr lang="en-US" b="1" dirty="0"/>
              <a:t> </a:t>
            </a:r>
            <a:r>
              <a:rPr lang="en-US" b="1" dirty="0" err="1"/>
              <a:t>внешней</a:t>
            </a:r>
            <a:r>
              <a:rPr lang="en-US" b="1" dirty="0"/>
              <a:t>, </a:t>
            </a:r>
            <a:r>
              <a:rPr lang="en-US" b="1" dirty="0" err="1"/>
              <a:t>зависящей</a:t>
            </a:r>
            <a:r>
              <a:rPr lang="en-US" b="1" dirty="0"/>
              <a:t> </a:t>
            </a:r>
            <a:r>
              <a:rPr lang="en-US" b="1" dirty="0" err="1"/>
              <a:t>от</a:t>
            </a:r>
            <a:r>
              <a:rPr lang="en-US" b="1" dirty="0"/>
              <a:t> </a:t>
            </a:r>
            <a:r>
              <a:rPr lang="en-US" b="1" dirty="0" err="1"/>
              <a:t>пышных</a:t>
            </a:r>
            <a:r>
              <a:rPr lang="en-US" b="1" dirty="0"/>
              <a:t> </a:t>
            </a:r>
            <a:r>
              <a:rPr lang="en-US" b="1" dirty="0" err="1"/>
              <a:t>причесок</a:t>
            </a:r>
            <a:r>
              <a:rPr lang="en-US" b="1" dirty="0"/>
              <a:t>, </a:t>
            </a:r>
            <a:r>
              <a:rPr lang="en-US" b="1" dirty="0" err="1"/>
              <a:t>от</a:t>
            </a:r>
            <a:r>
              <a:rPr lang="en-US" b="1" dirty="0"/>
              <a:t> </a:t>
            </a:r>
            <a:r>
              <a:rPr lang="en-US" b="1" dirty="0" err="1"/>
              <a:t>золота</a:t>
            </a:r>
            <a:r>
              <a:rPr lang="en-US" b="1" dirty="0"/>
              <a:t> </a:t>
            </a:r>
            <a:r>
              <a:rPr lang="en-US" b="1" dirty="0" err="1"/>
              <a:t>или</a:t>
            </a:r>
            <a:r>
              <a:rPr lang="en-US" b="1" dirty="0"/>
              <a:t> </a:t>
            </a:r>
            <a:r>
              <a:rPr lang="en-US" b="1" dirty="0" err="1"/>
              <a:t>от</a:t>
            </a:r>
            <a:r>
              <a:rPr lang="en-US" b="1" dirty="0"/>
              <a:t> </a:t>
            </a:r>
            <a:r>
              <a:rPr lang="en-US" b="1" dirty="0" err="1"/>
              <a:t>роскошной</a:t>
            </a:r>
            <a:r>
              <a:rPr lang="en-US" b="1" dirty="0"/>
              <a:t> </a:t>
            </a:r>
            <a:r>
              <a:rPr lang="en-US" b="1" dirty="0" err="1"/>
              <a:t>одежды</a:t>
            </a:r>
            <a:r>
              <a:rPr lang="en-US" b="1" dirty="0"/>
              <a:t>. </a:t>
            </a:r>
            <a:r>
              <a:rPr lang="en-US" b="1" dirty="0" err="1"/>
              <a:t>Ведь</a:t>
            </a:r>
            <a:r>
              <a:rPr lang="en-US" b="1" dirty="0"/>
              <a:t> </a:t>
            </a:r>
            <a:r>
              <a:rPr lang="en-US" b="1" dirty="0" err="1"/>
              <a:t>Бог</a:t>
            </a:r>
            <a:r>
              <a:rPr lang="en-US" b="1" dirty="0"/>
              <a:t> </a:t>
            </a:r>
            <a:r>
              <a:rPr lang="en-US" b="1" dirty="0" err="1"/>
              <a:t>ценит</a:t>
            </a:r>
            <a:r>
              <a:rPr lang="en-US" b="1" dirty="0"/>
              <a:t> </a:t>
            </a:r>
            <a:r>
              <a:rPr lang="en-US" b="1" dirty="0" err="1"/>
              <a:t>внутреннюю</a:t>
            </a:r>
            <a:r>
              <a:rPr lang="en-US" b="1" dirty="0"/>
              <a:t> </a:t>
            </a:r>
            <a:r>
              <a:rPr lang="en-US" b="1" dirty="0" err="1"/>
              <a:t>красоту</a:t>
            </a:r>
            <a:r>
              <a:rPr lang="en-US" b="1" dirty="0"/>
              <a:t> </a:t>
            </a:r>
            <a:r>
              <a:rPr lang="en-US" b="1" dirty="0" err="1"/>
              <a:t>человека</a:t>
            </a:r>
            <a:r>
              <a:rPr lang="en-US" b="1" dirty="0"/>
              <a:t>, </a:t>
            </a:r>
            <a:r>
              <a:rPr lang="en-US" b="1" dirty="0" err="1"/>
              <a:t>неувядаемую</a:t>
            </a:r>
            <a:r>
              <a:rPr lang="en-US" b="1" dirty="0"/>
              <a:t> </a:t>
            </a:r>
            <a:r>
              <a:rPr lang="en-US" b="1" dirty="0" err="1"/>
              <a:t>красоту</a:t>
            </a:r>
            <a:r>
              <a:rPr lang="en-US" b="1" dirty="0"/>
              <a:t> </a:t>
            </a:r>
            <a:r>
              <a:rPr lang="en-US" b="1" dirty="0" err="1"/>
              <a:t>кроткого</a:t>
            </a:r>
            <a:r>
              <a:rPr lang="en-US" b="1" dirty="0"/>
              <a:t> </a:t>
            </a:r>
            <a:r>
              <a:rPr lang="en-US" b="1" dirty="0" err="1"/>
              <a:t>и</a:t>
            </a:r>
            <a:r>
              <a:rPr lang="en-US" b="1" dirty="0"/>
              <a:t> </a:t>
            </a:r>
            <a:r>
              <a:rPr lang="en-US" b="1" dirty="0" err="1"/>
              <a:t>тихого</a:t>
            </a:r>
            <a:r>
              <a:rPr lang="en-US" b="1" dirty="0"/>
              <a:t> </a:t>
            </a:r>
            <a:r>
              <a:rPr lang="en-US" b="1" dirty="0" err="1"/>
              <a:t>духа</a:t>
            </a:r>
            <a:r>
              <a:rPr lang="en-US" b="1" dirty="0"/>
              <a:t>. </a:t>
            </a:r>
            <a:r>
              <a:rPr lang="en-US" b="1" dirty="0" err="1"/>
              <a:t>Так</a:t>
            </a:r>
            <a:r>
              <a:rPr lang="en-US" b="1" dirty="0"/>
              <a:t> </a:t>
            </a:r>
            <a:r>
              <a:rPr lang="en-US" b="1" dirty="0" err="1"/>
              <a:t>украшали</a:t>
            </a:r>
            <a:r>
              <a:rPr lang="en-US" b="1" dirty="0"/>
              <a:t> </a:t>
            </a:r>
            <a:r>
              <a:rPr lang="en-US" b="1" dirty="0" err="1"/>
              <a:t>себя</a:t>
            </a:r>
            <a:r>
              <a:rPr lang="en-US" b="1" dirty="0"/>
              <a:t> </a:t>
            </a:r>
            <a:r>
              <a:rPr lang="en-US" b="1" dirty="0" err="1"/>
              <a:t>в</a:t>
            </a:r>
            <a:r>
              <a:rPr lang="en-US" b="1" dirty="0"/>
              <a:t> </a:t>
            </a:r>
            <a:r>
              <a:rPr lang="en-US" b="1" dirty="0" err="1"/>
              <a:t>прошлом</a:t>
            </a:r>
            <a:r>
              <a:rPr lang="en-US" b="1" dirty="0"/>
              <a:t> </a:t>
            </a:r>
            <a:r>
              <a:rPr lang="en-US" b="1" dirty="0" err="1"/>
              <a:t>святые</a:t>
            </a:r>
            <a:r>
              <a:rPr lang="en-US" b="1" dirty="0"/>
              <a:t> </a:t>
            </a:r>
            <a:r>
              <a:rPr lang="en-US" b="1" dirty="0" err="1"/>
              <a:t>женщины</a:t>
            </a:r>
            <a:r>
              <a:rPr lang="en-US" b="1" dirty="0"/>
              <a:t>, </a:t>
            </a:r>
            <a:r>
              <a:rPr lang="en-US" b="1" dirty="0" err="1"/>
              <a:t>которые</a:t>
            </a:r>
            <a:r>
              <a:rPr lang="en-US" b="1" dirty="0"/>
              <a:t> </a:t>
            </a:r>
            <a:r>
              <a:rPr lang="en-US" b="1" dirty="0" err="1"/>
              <a:t>надеялись</a:t>
            </a:r>
            <a:r>
              <a:rPr lang="en-US" b="1" dirty="0"/>
              <a:t> </a:t>
            </a:r>
            <a:r>
              <a:rPr lang="en-US" b="1" dirty="0" err="1"/>
              <a:t>на</a:t>
            </a:r>
            <a:r>
              <a:rPr lang="en-US" b="1" dirty="0"/>
              <a:t> </a:t>
            </a:r>
            <a:r>
              <a:rPr lang="en-US" b="1" dirty="0" err="1"/>
              <a:t>Бога</a:t>
            </a:r>
            <a:r>
              <a:rPr lang="en-US" b="1" dirty="0"/>
              <a:t>, </a:t>
            </a:r>
            <a:r>
              <a:rPr lang="en-US" b="1" dirty="0" err="1"/>
              <a:t>повинуясь</a:t>
            </a:r>
            <a:r>
              <a:rPr lang="en-US" b="1" dirty="0"/>
              <a:t> </a:t>
            </a:r>
            <a:r>
              <a:rPr lang="en-US" b="1" dirty="0" err="1"/>
              <a:t>своим</a:t>
            </a:r>
            <a:r>
              <a:rPr lang="en-US" b="1" dirty="0"/>
              <a:t> </a:t>
            </a:r>
            <a:r>
              <a:rPr lang="en-US" b="1" dirty="0" err="1"/>
              <a:t>мужьям</a:t>
            </a:r>
            <a:r>
              <a:rPr lang="en-US" b="1" dirty="0"/>
              <a:t>. </a:t>
            </a:r>
            <a:r>
              <a:rPr lang="en-US" b="1" dirty="0" err="1"/>
              <a:t>Так</a:t>
            </a:r>
            <a:r>
              <a:rPr lang="en-US" b="1" dirty="0"/>
              <a:t> </a:t>
            </a:r>
            <a:r>
              <a:rPr lang="en-US" b="1" dirty="0" err="1"/>
              <a:t>Сарра</a:t>
            </a:r>
            <a:r>
              <a:rPr lang="en-US" b="1" dirty="0"/>
              <a:t> </a:t>
            </a:r>
            <a:r>
              <a:rPr lang="en-US" b="1" dirty="0" err="1"/>
              <a:t>была</a:t>
            </a:r>
            <a:r>
              <a:rPr lang="en-US" b="1" dirty="0"/>
              <a:t> </a:t>
            </a:r>
            <a:r>
              <a:rPr lang="en-US" b="1" dirty="0" err="1"/>
              <a:t>послушна</a:t>
            </a:r>
            <a:r>
              <a:rPr lang="en-US" b="1" dirty="0"/>
              <a:t> </a:t>
            </a:r>
            <a:r>
              <a:rPr lang="en-US" b="1" dirty="0" err="1"/>
              <a:t>Аврааму</a:t>
            </a:r>
            <a:r>
              <a:rPr lang="en-US" b="1" dirty="0"/>
              <a:t> </a:t>
            </a:r>
            <a:r>
              <a:rPr lang="en-US" b="1" dirty="0" err="1"/>
              <a:t>и</a:t>
            </a:r>
            <a:r>
              <a:rPr lang="en-US" b="1" dirty="0"/>
              <a:t> </a:t>
            </a:r>
            <a:r>
              <a:rPr lang="en-US" b="1" dirty="0" err="1"/>
              <a:t>называла</a:t>
            </a:r>
            <a:r>
              <a:rPr lang="en-US" b="1" dirty="0"/>
              <a:t> </a:t>
            </a:r>
            <a:r>
              <a:rPr lang="en-US" b="1" dirty="0" err="1"/>
              <a:t>его</a:t>
            </a:r>
            <a:r>
              <a:rPr lang="en-US" b="1" dirty="0"/>
              <a:t> </a:t>
            </a:r>
            <a:r>
              <a:rPr lang="en-US" b="1" dirty="0" err="1"/>
              <a:t>господином</a:t>
            </a:r>
            <a:r>
              <a:rPr lang="en-US" b="1" dirty="0"/>
              <a:t>. </a:t>
            </a:r>
            <a:r>
              <a:rPr lang="en-US" b="1" dirty="0" err="1"/>
              <a:t>И</a:t>
            </a:r>
            <a:r>
              <a:rPr lang="en-US" b="1" dirty="0"/>
              <a:t> </a:t>
            </a:r>
            <a:r>
              <a:rPr lang="en-US" b="1" dirty="0" err="1"/>
              <a:t>вы</a:t>
            </a:r>
            <a:r>
              <a:rPr lang="en-US" b="1" dirty="0"/>
              <a:t> </a:t>
            </a:r>
            <a:r>
              <a:rPr lang="en-US" b="1" dirty="0" err="1"/>
              <a:t>стали</a:t>
            </a:r>
            <a:r>
              <a:rPr lang="en-US" b="1" dirty="0"/>
              <a:t> </a:t>
            </a:r>
            <a:r>
              <a:rPr lang="en-US" b="1" dirty="0" err="1"/>
              <a:t>ее</a:t>
            </a:r>
            <a:r>
              <a:rPr lang="en-US" b="1" dirty="0"/>
              <a:t> </a:t>
            </a:r>
            <a:r>
              <a:rPr lang="en-US" b="1" dirty="0" err="1"/>
              <a:t>детьми</a:t>
            </a:r>
            <a:r>
              <a:rPr lang="en-US" b="1" dirty="0"/>
              <a:t>, </a:t>
            </a:r>
            <a:r>
              <a:rPr lang="en-US" b="1" dirty="0" err="1"/>
              <a:t>делая</a:t>
            </a:r>
            <a:r>
              <a:rPr lang="en-US" b="1" dirty="0"/>
              <a:t> </a:t>
            </a:r>
            <a:r>
              <a:rPr lang="en-US" b="1" dirty="0" err="1"/>
              <a:t>добро</a:t>
            </a:r>
            <a:r>
              <a:rPr lang="en-US" b="1" dirty="0"/>
              <a:t> </a:t>
            </a:r>
            <a:r>
              <a:rPr lang="en-US" b="1" dirty="0" err="1"/>
              <a:t>и</a:t>
            </a:r>
            <a:r>
              <a:rPr lang="en-US" b="1" dirty="0"/>
              <a:t> </a:t>
            </a:r>
            <a:r>
              <a:rPr lang="en-US" b="1" dirty="0" err="1"/>
              <a:t>не</a:t>
            </a:r>
            <a:r>
              <a:rPr lang="en-US" b="1" dirty="0"/>
              <a:t> </a:t>
            </a:r>
            <a:r>
              <a:rPr lang="en-US" b="1" dirty="0" err="1"/>
              <a:t>поддаваясь</a:t>
            </a:r>
            <a:r>
              <a:rPr lang="en-US" b="1" dirty="0"/>
              <a:t> </a:t>
            </a:r>
            <a:r>
              <a:rPr lang="en-US" b="1" dirty="0" err="1"/>
              <a:t>никакому</a:t>
            </a:r>
            <a:r>
              <a:rPr lang="en-US" b="1" dirty="0"/>
              <a:t> </a:t>
            </a:r>
            <a:r>
              <a:rPr lang="en-US" b="1" dirty="0" err="1"/>
              <a:t>страху</a:t>
            </a:r>
            <a:r>
              <a:rPr lang="en-US" b="1" dirty="0"/>
              <a:t>. (1 </a:t>
            </a:r>
            <a:r>
              <a:rPr lang="en-US" b="1" dirty="0" err="1"/>
              <a:t>Петра</a:t>
            </a:r>
            <a:r>
              <a:rPr lang="en-US" b="1" dirty="0"/>
              <a:t> 3:3-6 RSZ).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90892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/>
              <a:t>Следует одеваться, понимая свои мотивы и контролирую желания, соответственно ситуации, думая о чувствах других, скромно и не предаваясь роскоши.</a:t>
            </a:r>
            <a:r>
              <a:rPr lang="en-US" sz="4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29566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ХРИСТИАНСКИЕ ПРИНЦИПЫ ВЫБОРА ОДЕЖДЫ</a:t>
            </a:r>
            <a:endParaRPr lang="en-US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79225" y="987425"/>
            <a:ext cx="4780126" cy="4873625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marL="285750" indent="-285750">
              <a:buFont typeface="Wingdings" charset="2"/>
              <a:buChar char="q"/>
            </a:pPr>
            <a:r>
              <a:rPr lang="ru-RU" sz="3000" b="1" dirty="0"/>
              <a:t>Четыре типа </a:t>
            </a:r>
            <a:r>
              <a:rPr lang="ru-RU" sz="3000" b="1" dirty="0" smtClean="0"/>
              <a:t>личностей </a:t>
            </a:r>
            <a:r>
              <a:rPr lang="ru-RU" sz="3000" b="1" dirty="0"/>
              <a:t>одежды и проблемы с этим связанные</a:t>
            </a:r>
            <a:r>
              <a:rPr lang="en-US" sz="3000" b="1" dirty="0" smtClean="0">
                <a:effectLst/>
              </a:rPr>
              <a:t> </a:t>
            </a:r>
            <a:endParaRPr lang="ru-RU" sz="3000" b="1" dirty="0" smtClean="0">
              <a:effectLst/>
            </a:endParaRPr>
          </a:p>
          <a:p>
            <a:pPr marL="285750" indent="-285750">
              <a:buFont typeface="Wingdings" charset="2"/>
              <a:buChar char="q"/>
            </a:pPr>
            <a:r>
              <a:rPr lang="ru-RU" sz="3000" b="1" dirty="0"/>
              <a:t>Зачем одевать ту или иную одежду?</a:t>
            </a:r>
            <a:r>
              <a:rPr lang="en-US" sz="3000" b="1" dirty="0" smtClean="0">
                <a:effectLst/>
              </a:rPr>
              <a:t> </a:t>
            </a:r>
            <a:endParaRPr lang="ru-RU" sz="3000" b="1" dirty="0" smtClean="0">
              <a:effectLst/>
            </a:endParaRPr>
          </a:p>
          <a:p>
            <a:pPr marL="285750" indent="-285750">
              <a:buFont typeface="Wingdings" charset="2"/>
              <a:buChar char="q"/>
            </a:pPr>
            <a:r>
              <a:rPr lang="ru-RU" sz="3000" b="1" dirty="0"/>
              <a:t>Что значит одеваться по христиански?</a:t>
            </a:r>
            <a:r>
              <a:rPr lang="en-US" sz="3000" b="1" dirty="0" smtClean="0">
                <a:effectLst/>
              </a:rPr>
              <a:t> </a:t>
            </a:r>
            <a:endParaRPr lang="en-US" sz="3000" b="1" dirty="0"/>
          </a:p>
        </p:txBody>
      </p:sp>
    </p:spTree>
    <p:extLst>
      <p:ext uri="{BB962C8B-B14F-4D97-AF65-F5344CB8AC3E}">
        <p14:creationId xmlns:p14="http://schemas.microsoft.com/office/powerpoint/2010/main" val="85563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УБИЙСТВЕННАЯ МОДА</a:t>
            </a:r>
            <a:endParaRPr lang="en-US" b="1" dirty="0"/>
          </a:p>
        </p:txBody>
      </p:sp>
      <p:pic>
        <p:nvPicPr>
          <p:cNvPr id="5" name="Content Placeholder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144" y="1825625"/>
            <a:ext cx="7735712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049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УБИЙСТВЕННАЯ МОДА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538" y="1825625"/>
            <a:ext cx="7740924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817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УБИЙСТВЕННАЯ МОДА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19390" y="1825625"/>
            <a:ext cx="655321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9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УБИЙСТВЕННАЯ МОДА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538" y="1825625"/>
            <a:ext cx="7740924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117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УБИЙСТВЕННАЯ МОДА</a:t>
            </a:r>
            <a:endParaRPr lang="en-US" b="1" dirty="0"/>
          </a:p>
        </p:txBody>
      </p:sp>
      <p:pic>
        <p:nvPicPr>
          <p:cNvPr id="5" name="Content Placeholder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538" y="1825625"/>
            <a:ext cx="7740924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948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9975325">
            <a:off x="3752876" y="931440"/>
            <a:ext cx="3257206" cy="4873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ЧЕТЫРЕ ТИПА ЛИЧНОСТЕЙ ОДЕЖДЫ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614612"/>
            <a:ext cx="4789487" cy="2843213"/>
          </a:xfrm>
        </p:spPr>
        <p:txBody>
          <a:bodyPr>
            <a:noAutofit/>
          </a:bodyPr>
          <a:lstStyle/>
          <a:p>
            <a:pPr marL="285750" indent="-285750">
              <a:buFont typeface="Wingdings" charset="2"/>
              <a:buChar char="q"/>
            </a:pPr>
            <a:r>
              <a:rPr lang="ru-RU" sz="4000" b="1" dirty="0" smtClean="0"/>
              <a:t>КЛАССИЧЕСКИЙ </a:t>
            </a:r>
          </a:p>
          <a:p>
            <a:pPr marL="285750" indent="-285750">
              <a:buFont typeface="Wingdings" charset="2"/>
              <a:buChar char="q"/>
            </a:pPr>
            <a:r>
              <a:rPr lang="ru-RU" sz="4000" b="1" dirty="0" smtClean="0"/>
              <a:t>ДРАМАТИЧЕСКИЙ </a:t>
            </a:r>
          </a:p>
          <a:p>
            <a:pPr marL="285750" indent="-285750">
              <a:buFont typeface="Wingdings" charset="2"/>
              <a:buChar char="q"/>
            </a:pPr>
            <a:r>
              <a:rPr lang="ru-RU" sz="4000" b="1" dirty="0" smtClean="0"/>
              <a:t>РОМАНТИЧЕСКИЙ</a:t>
            </a:r>
          </a:p>
          <a:p>
            <a:pPr marL="285750" indent="-285750">
              <a:buFont typeface="Wingdings" charset="2"/>
              <a:buChar char="q"/>
            </a:pPr>
            <a:r>
              <a:rPr lang="ru-RU" sz="4000" b="1" dirty="0" smtClean="0"/>
              <a:t>ПОВСЕДНЕВНЫЙ </a:t>
            </a:r>
            <a:endParaRPr lang="en-US" sz="4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40995">
            <a:off x="5993939" y="266903"/>
            <a:ext cx="2852045" cy="536098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83461">
            <a:off x="7446456" y="565519"/>
            <a:ext cx="3594804" cy="44780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711289">
            <a:off x="8789104" y="1081956"/>
            <a:ext cx="3400664" cy="5108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2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885825"/>
          </a:xfrm>
        </p:spPr>
        <p:txBody>
          <a:bodyPr/>
          <a:lstStyle/>
          <a:p>
            <a:r>
              <a:rPr lang="ru-RU" b="1" dirty="0" smtClean="0"/>
              <a:t>КЛАССИЧЕСКИЙ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700213"/>
            <a:ext cx="3932237" cy="4168775"/>
          </a:xfrm>
        </p:spPr>
        <p:txBody>
          <a:bodyPr>
            <a:noAutofit/>
          </a:bodyPr>
          <a:lstStyle/>
          <a:p>
            <a:pPr marL="285750" indent="-285750">
              <a:buFont typeface="Wingdings" charset="2"/>
              <a:buChar char="q"/>
            </a:pPr>
            <a:r>
              <a:rPr lang="ru-RU" sz="2000" dirty="0" smtClean="0"/>
              <a:t>Качество </a:t>
            </a:r>
            <a:r>
              <a:rPr lang="ru-RU" sz="2000" dirty="0"/>
              <a:t>важнее чем количество</a:t>
            </a:r>
            <a:endParaRPr lang="en-US" sz="2000" dirty="0"/>
          </a:p>
          <a:p>
            <a:pPr marL="285750" indent="-285750">
              <a:buFont typeface="Wingdings" charset="2"/>
              <a:buChar char="q"/>
            </a:pPr>
            <a:r>
              <a:rPr lang="ru-RU" sz="2000" dirty="0"/>
              <a:t>Простой не </a:t>
            </a:r>
            <a:r>
              <a:rPr lang="ru-RU" sz="2000" dirty="0" smtClean="0"/>
              <a:t>подвластный </a:t>
            </a:r>
            <a:r>
              <a:rPr lang="ru-RU" sz="2000" dirty="0"/>
              <a:t>времени стиль</a:t>
            </a:r>
            <a:endParaRPr lang="en-US" sz="2000" dirty="0"/>
          </a:p>
          <a:p>
            <a:pPr marL="285750" indent="-285750">
              <a:buFont typeface="Wingdings" charset="2"/>
              <a:buChar char="q"/>
            </a:pPr>
            <a:r>
              <a:rPr lang="ru-RU" sz="2000" dirty="0"/>
              <a:t>Предпочитаете мягкие и нейтральные, а не яркие тона</a:t>
            </a:r>
            <a:endParaRPr lang="en-US" sz="2000" dirty="0"/>
          </a:p>
          <a:p>
            <a:pPr marL="285750" indent="-285750">
              <a:buFont typeface="Wingdings" charset="2"/>
              <a:buChar char="q"/>
            </a:pPr>
            <a:r>
              <a:rPr lang="ru-RU" sz="2000" dirty="0"/>
              <a:t>Всегда элегантны </a:t>
            </a:r>
            <a:endParaRPr lang="en-US" sz="2000" dirty="0"/>
          </a:p>
          <a:p>
            <a:pPr marL="285750" indent="-285750">
              <a:buFont typeface="Wingdings" charset="2"/>
              <a:buChar char="q"/>
            </a:pPr>
            <a:r>
              <a:rPr lang="ru-RU" sz="2000" dirty="0"/>
              <a:t>Одежда должна строго соответствовать событию, если нет, то Вы чувствуете себя дискомфортно</a:t>
            </a:r>
            <a:endParaRPr lang="en-US" sz="2000" dirty="0"/>
          </a:p>
          <a:p>
            <a:pPr marL="285750" indent="-285750">
              <a:buFont typeface="Wingdings" charset="2"/>
              <a:buChar char="q"/>
            </a:pPr>
            <a:r>
              <a:rPr lang="ru-RU" sz="2000" dirty="0"/>
              <a:t>На Вашем фоне другие выглядят серо</a:t>
            </a:r>
            <a:endParaRPr 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58524">
            <a:off x="8424862" y="917018"/>
            <a:ext cx="3600450" cy="480060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20892368">
            <a:off x="5669135" y="827990"/>
            <a:ext cx="3257206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116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6916</TotalTime>
  <Words>537</Words>
  <Application>Microsoft Macintosh PowerPoint</Application>
  <PresentationFormat>Widescreen</PresentationFormat>
  <Paragraphs>66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Calibri</vt:lpstr>
      <vt:lpstr>Calibri Light</vt:lpstr>
      <vt:lpstr>Wingdings</vt:lpstr>
      <vt:lpstr>Arial</vt:lpstr>
      <vt:lpstr>Office Theme</vt:lpstr>
      <vt:lpstr>ЧТО ОДЕТЬ?</vt:lpstr>
      <vt:lpstr>ХРИСТИАНСКИЕ ПРИНЦИПЫ ВЫБОРА ОДЕЖДЫ</vt:lpstr>
      <vt:lpstr>УБИЙСТВЕННАЯ МОДА</vt:lpstr>
      <vt:lpstr>УБИЙСТВЕННАЯ МОДА</vt:lpstr>
      <vt:lpstr>УБИЙСТВЕННАЯ МОДА</vt:lpstr>
      <vt:lpstr>УБИЙСТВЕННАЯ МОДА</vt:lpstr>
      <vt:lpstr>УБИЙСТВЕННАЯ МОДА</vt:lpstr>
      <vt:lpstr>ЧЕТЫРЕ ТИПА ЛИЧНОСТЕЙ ОДЕЖДЫ</vt:lpstr>
      <vt:lpstr>КЛАССИЧЕСКИЙ</vt:lpstr>
      <vt:lpstr>ДРАМАТИЧЕСКИЙ </vt:lpstr>
      <vt:lpstr>РОМАНТИЧЕСКИЙ </vt:lpstr>
      <vt:lpstr>ПОВСЕДНЕВНЫЙ </vt:lpstr>
      <vt:lpstr>ПОТЕНЦИАЛЬНАЯ ПРОБЛЕМА</vt:lpstr>
      <vt:lpstr>ЗАЧЕМ ОДЕВАТЬ ТУ ИЛИ ИНУЮ ОДЕЖДУ?</vt:lpstr>
      <vt:lpstr>Библейские принципы </vt:lpstr>
      <vt:lpstr>Что значит одеваться по христиански? 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ОДЕТЬ?</dc:title>
  <dc:creator>sergey perevyshko</dc:creator>
  <cp:lastModifiedBy>sergey perevyshko</cp:lastModifiedBy>
  <cp:revision>24</cp:revision>
  <dcterms:created xsi:type="dcterms:W3CDTF">2015-06-26T15:39:55Z</dcterms:created>
  <dcterms:modified xsi:type="dcterms:W3CDTF">2015-07-05T05:21:12Z</dcterms:modified>
</cp:coreProperties>
</file>