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4" r:id="rId2"/>
    <p:sldId id="272" r:id="rId3"/>
    <p:sldId id="282" r:id="rId4"/>
    <p:sldId id="283" r:id="rId5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557355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Session 8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Generational Culture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 Interview with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John Burden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0"/>
            <a:ext cx="629447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29027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Burden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5842" name="Picture 2" descr="https://harderwyk.com/filerequest/35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219200"/>
            <a:ext cx="48006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40919</TotalTime>
  <Words>11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52</cp:revision>
  <cp:lastPrinted>2016-07-08T14:19:14Z</cp:lastPrinted>
  <dcterms:created xsi:type="dcterms:W3CDTF">2016-06-02T20:10:49Z</dcterms:created>
  <dcterms:modified xsi:type="dcterms:W3CDTF">2018-06-01T14:04:14Z</dcterms:modified>
</cp:coreProperties>
</file>