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84" r:id="rId2"/>
    <p:sldId id="272" r:id="rId3"/>
    <p:sldId id="282" r:id="rId4"/>
    <p:sldId id="283" r:id="rId5"/>
  </p:sldIdLst>
  <p:sldSz cx="9144000" cy="6858000" type="screen4x3"/>
  <p:notesSz cx="70104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639" autoAdjust="0"/>
    <p:restoredTop sz="94660"/>
  </p:normalViewPr>
  <p:slideViewPr>
    <p:cSldViewPr>
      <p:cViewPr varScale="1">
        <p:scale>
          <a:sx n="86" d="100"/>
          <a:sy n="86" d="100"/>
        </p:scale>
        <p:origin x="-207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4C7E10-770B-41D4-BE36-9066DADF2589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02700"/>
            <a:ext cx="3038475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902700"/>
            <a:ext cx="3038475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F7710-4808-4C44-981F-005AC4F65C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62590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8630"/>
          </a:xfrm>
          <a:prstGeom prst="rect">
            <a:avLst/>
          </a:prstGeom>
        </p:spPr>
        <p:txBody>
          <a:bodyPr vert="horz" lIns="93616" tIns="46808" rIns="93616" bIns="4680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8630"/>
          </a:xfrm>
          <a:prstGeom prst="rect">
            <a:avLst/>
          </a:prstGeom>
        </p:spPr>
        <p:txBody>
          <a:bodyPr vert="horz" lIns="93616" tIns="46808" rIns="93616" bIns="46808" rtlCol="0"/>
          <a:lstStyle>
            <a:lvl1pPr algn="r">
              <a:defRPr sz="1200"/>
            </a:lvl1pPr>
          </a:lstStyle>
          <a:p>
            <a:fld id="{74C88FC9-998E-4050-8995-CDFBC81B7FEF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703263"/>
            <a:ext cx="4686300" cy="3514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616" tIns="46808" rIns="93616" bIns="4680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51985"/>
            <a:ext cx="5608320" cy="4217670"/>
          </a:xfrm>
          <a:prstGeom prst="rect">
            <a:avLst/>
          </a:prstGeom>
        </p:spPr>
        <p:txBody>
          <a:bodyPr vert="horz" lIns="93616" tIns="46808" rIns="93616" bIns="4680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343"/>
            <a:ext cx="3037840" cy="468630"/>
          </a:xfrm>
          <a:prstGeom prst="rect">
            <a:avLst/>
          </a:prstGeom>
        </p:spPr>
        <p:txBody>
          <a:bodyPr vert="horz" lIns="93616" tIns="46808" rIns="93616" bIns="4680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902343"/>
            <a:ext cx="3037840" cy="468630"/>
          </a:xfrm>
          <a:prstGeom prst="rect">
            <a:avLst/>
          </a:prstGeom>
        </p:spPr>
        <p:txBody>
          <a:bodyPr vert="horz" lIns="93616" tIns="46808" rIns="93616" bIns="46808" rtlCol="0" anchor="b"/>
          <a:lstStyle>
            <a:lvl1pPr algn="r">
              <a:defRPr sz="1200"/>
            </a:lvl1pPr>
          </a:lstStyle>
          <a:p>
            <a:fld id="{B1592305-7CE4-47AA-9A7E-0FA34748F2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79765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46875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3542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48895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33340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7035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60601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927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77571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6674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81119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3130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2787E-5FD9-46F1-A275-EE1EFDEF8490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635581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s://mohammedyakubu4.files.wordpress.com/2015/09/managment-styles-pic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57200" y="304800"/>
            <a:ext cx="5557355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Leadership Session 8</a:t>
            </a:r>
          </a:p>
          <a:p>
            <a:r>
              <a:rPr 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Generational Culture</a:t>
            </a:r>
          </a:p>
          <a:p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An Interview with </a:t>
            </a:r>
          </a:p>
          <a:p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John Burden</a:t>
            </a:r>
          </a:p>
          <a:p>
            <a:r>
              <a:rPr 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1219200" y="762000"/>
            <a:ext cx="6019800" cy="5791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				</a:t>
            </a:r>
            <a:endParaRPr lang="en-US" dirty="0"/>
          </a:p>
        </p:txBody>
      </p:sp>
      <p:pic>
        <p:nvPicPr>
          <p:cNvPr id="1029" name="Picture 5" descr="http://clipartix.com/wp-content/uploads/2016/05/Clipart-stick-figure-walki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3962400"/>
            <a:ext cx="818033" cy="1433208"/>
          </a:xfrm>
          <a:prstGeom prst="rect">
            <a:avLst/>
          </a:prstGeom>
          <a:noFill/>
        </p:spPr>
      </p:pic>
      <p:pic>
        <p:nvPicPr>
          <p:cNvPr id="1031" name="Picture 7" descr="http://open.lib.umn.edu/organizationalbehavior/wp-content/uploads/sites/197/2016/11/e9888520a7799461ac9e2a38869a3b2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93334" y="2971800"/>
            <a:ext cx="2622698" cy="3048000"/>
          </a:xfrm>
          <a:prstGeom prst="rect">
            <a:avLst/>
          </a:prstGeom>
          <a:noFill/>
        </p:spPr>
      </p:pic>
      <p:pic>
        <p:nvPicPr>
          <p:cNvPr id="1033" name="Picture 9" descr="http://www.futurist.com/wp-content/uploads/2015/07/4-Star-to-Steer-By-1024x768.jpg"/>
          <p:cNvPicPr>
            <a:picLocks noChangeAspect="1" noChangeArrowheads="1"/>
          </p:cNvPicPr>
          <p:nvPr/>
        </p:nvPicPr>
        <p:blipFill>
          <a:blip r:embed="rId4" cstate="print"/>
          <a:srcRect l="18750" t="7143" r="16964" b="10714"/>
          <a:stretch>
            <a:fillRect/>
          </a:stretch>
        </p:blipFill>
        <p:spPr bwMode="auto">
          <a:xfrm>
            <a:off x="6477000" y="1676400"/>
            <a:ext cx="1600200" cy="1533525"/>
          </a:xfrm>
          <a:prstGeom prst="rect">
            <a:avLst/>
          </a:prstGeom>
          <a:noFill/>
        </p:spPr>
      </p:pic>
      <p:sp>
        <p:nvSpPr>
          <p:cNvPr id="10" name="Bent-Up Arrow 9"/>
          <p:cNvSpPr/>
          <p:nvPr/>
        </p:nvSpPr>
        <p:spPr>
          <a:xfrm>
            <a:off x="5105400" y="3124200"/>
            <a:ext cx="2514600" cy="685800"/>
          </a:xfrm>
          <a:prstGeom prst="bent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Callout 7"/>
          <p:cNvSpPr/>
          <p:nvPr/>
        </p:nvSpPr>
        <p:spPr>
          <a:xfrm>
            <a:off x="7543800" y="3048000"/>
            <a:ext cx="1600200" cy="1066800"/>
          </a:xfrm>
          <a:prstGeom prst="rightArrow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Prayer and Planning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95400" y="35814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Leader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76600" y="27432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Culture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62600" y="2590800"/>
            <a:ext cx="755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Vision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http://open.lib.umn.edu/organizationalbehavior/wp-content/uploads/sites/197/2016/11/e9888520a7799461ac9e2a38869a3b2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0"/>
            <a:ext cx="6294476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609600"/>
            <a:ext cx="29027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Burden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5842" name="Picture 2" descr="https://harderwyk.com/filerequest/358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219200"/>
            <a:ext cx="4800600" cy="480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40919</TotalTime>
  <Words>11</Words>
  <Application>Microsoft Office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Bruce Ballast</dc:creator>
  <cp:lastModifiedBy>Authorized</cp:lastModifiedBy>
  <cp:revision>52</cp:revision>
  <cp:lastPrinted>2016-07-08T14:19:14Z</cp:lastPrinted>
  <dcterms:created xsi:type="dcterms:W3CDTF">2016-06-02T20:10:49Z</dcterms:created>
  <dcterms:modified xsi:type="dcterms:W3CDTF">2018-06-01T14:04:14Z</dcterms:modified>
</cp:coreProperties>
</file>