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81" r:id="rId3"/>
    <p:sldId id="259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9" r:id="rId12"/>
    <p:sldId id="267" r:id="rId13"/>
    <p:sldId id="268" r:id="rId14"/>
    <p:sldId id="269" r:id="rId15"/>
    <p:sldId id="270" r:id="rId16"/>
    <p:sldId id="271" r:id="rId17"/>
    <p:sldId id="272" r:id="rId18"/>
    <p:sldId id="260" r:id="rId19"/>
    <p:sldId id="261" r:id="rId20"/>
    <p:sldId id="262" r:id="rId21"/>
    <p:sldId id="263" r:id="rId22"/>
    <p:sldId id="264" r:id="rId23"/>
    <p:sldId id="265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23" autoAdjust="0"/>
    <p:restoredTop sz="94660"/>
  </p:normalViewPr>
  <p:slideViewPr>
    <p:cSldViewPr snapToGrid="0">
      <p:cViewPr varScale="1">
        <p:scale>
          <a:sx n="68" d="100"/>
          <a:sy n="68" d="100"/>
        </p:scale>
        <p:origin x="7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BE37-B399-4D15-B90D-61DE7EDBEBA7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8BAB-FF28-4B51-9831-9C113718F6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975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BE37-B399-4D15-B90D-61DE7EDBEBA7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8BAB-FF28-4B51-9831-9C113718F6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467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BE37-B399-4D15-B90D-61DE7EDBEBA7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8BAB-FF28-4B51-9831-9C113718F6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503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BE37-B399-4D15-B90D-61DE7EDBEBA7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8BAB-FF28-4B51-9831-9C113718F6F9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3353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BE37-B399-4D15-B90D-61DE7EDBEBA7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8BAB-FF28-4B51-9831-9C113718F6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4434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BE37-B399-4D15-B90D-61DE7EDBEBA7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8BAB-FF28-4B51-9831-9C113718F6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18468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BE37-B399-4D15-B90D-61DE7EDBEBA7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8BAB-FF28-4B51-9831-9C113718F6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2161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BE37-B399-4D15-B90D-61DE7EDBEBA7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8BAB-FF28-4B51-9831-9C113718F6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2857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BE37-B399-4D15-B90D-61DE7EDBEBA7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8BAB-FF28-4B51-9831-9C113718F6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8796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BE37-B399-4D15-B90D-61DE7EDBEBA7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8BAB-FF28-4B51-9831-9C113718F6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229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BE37-B399-4D15-B90D-61DE7EDBEBA7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8BAB-FF28-4B51-9831-9C113718F6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315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BE37-B399-4D15-B90D-61DE7EDBEBA7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8BAB-FF28-4B51-9831-9C113718F6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758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BE37-B399-4D15-B90D-61DE7EDBEBA7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8BAB-FF28-4B51-9831-9C113718F6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603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BE37-B399-4D15-B90D-61DE7EDBEBA7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8BAB-FF28-4B51-9831-9C113718F6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548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BE37-B399-4D15-B90D-61DE7EDBEBA7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8BAB-FF28-4B51-9831-9C113718F6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8564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BE37-B399-4D15-B90D-61DE7EDBEBA7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8BAB-FF28-4B51-9831-9C113718F6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871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BE37-B399-4D15-B90D-61DE7EDBEBA7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58BAB-FF28-4B51-9831-9C113718F6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362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996BE37-B399-4D15-B90D-61DE7EDBEBA7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A858BAB-FF28-4B51-9831-9C113718F6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7651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4338" y="599300"/>
            <a:ext cx="6655418" cy="5388904"/>
          </a:xfrm>
        </p:spPr>
        <p:txBody>
          <a:bodyPr>
            <a:normAutofit/>
          </a:bodyPr>
          <a:lstStyle/>
          <a:p>
            <a:pPr algn="l"/>
            <a:r>
              <a:rPr lang="uk-UA" sz="7200" b="1" dirty="0"/>
              <a:t>Огляд Нового Заповіту </a:t>
            </a:r>
            <a:r>
              <a:rPr lang="ru-RU" sz="7200" b="1" dirty="0"/>
              <a:t>– </a:t>
            </a:r>
            <a:r>
              <a:rPr lang="ru-RU" sz="7200" b="1" dirty="0" err="1"/>
              <a:t>Соборн</a:t>
            </a:r>
            <a:r>
              <a:rPr lang="uk-UA" sz="7200" b="1" dirty="0"/>
              <a:t>і послання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38029582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5400" b="1" dirty="0"/>
              <a:t>Огляд Нового Заповіту </a:t>
            </a:r>
            <a:r>
              <a:rPr lang="ru-RU" sz="5400" b="1" dirty="0"/>
              <a:t>– </a:t>
            </a:r>
            <a:r>
              <a:rPr lang="ru-RU" sz="5400" b="1" dirty="0" err="1"/>
              <a:t>Соборн</a:t>
            </a:r>
            <a:r>
              <a:rPr lang="uk-UA" sz="5400" b="1" dirty="0"/>
              <a:t>і послання: </a:t>
            </a:r>
            <a:r>
              <a:rPr lang="uk-UA" sz="5400" b="1" dirty="0" err="1"/>
              <a:t>Яков</a:t>
            </a:r>
            <a:endParaRPr lang="ru-RU" sz="54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536580" cy="3509601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Якова 5:14-15  Чи хворіє хто з вас? Хай покличе пресвітерів Церкви, і над ним хай помоляться, намастивши його оливою в Господнє Ім'я, </a:t>
            </a:r>
            <a:r>
              <a:rPr lang="uk-UA" i="1" dirty="0"/>
              <a:t>15</a:t>
            </a:r>
            <a:r>
              <a:rPr lang="uk-UA" dirty="0"/>
              <a:t> і молитва віри </a:t>
            </a:r>
            <a:r>
              <a:rPr lang="uk-UA" dirty="0" err="1"/>
              <a:t>вздоровить</a:t>
            </a:r>
            <a:r>
              <a:rPr lang="uk-UA" dirty="0"/>
              <a:t> недужого, і Господь його </a:t>
            </a:r>
            <a:r>
              <a:rPr lang="uk-UA" dirty="0" err="1"/>
              <a:t>підійме</a:t>
            </a:r>
            <a:r>
              <a:rPr lang="uk-UA" dirty="0"/>
              <a:t>, а коли він гріхи був учинив, то вони йому простяться.</a:t>
            </a:r>
          </a:p>
          <a:p>
            <a:r>
              <a:rPr lang="uk-UA" dirty="0"/>
              <a:t>Якова 5:20 хай знає, що той, хто грішника навернув від його блудної дороги, той душу його спасає від смерті та безліч гріхів покриває!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7161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5400" b="1" dirty="0"/>
              <a:t>Огляд Нового Заповіту </a:t>
            </a:r>
            <a:r>
              <a:rPr lang="ru-RU" sz="5400" b="1" dirty="0"/>
              <a:t>– </a:t>
            </a:r>
            <a:r>
              <a:rPr lang="ru-RU" sz="5400" b="1" dirty="0" err="1"/>
              <a:t>Соборн</a:t>
            </a:r>
            <a:r>
              <a:rPr lang="uk-UA" sz="5400" b="1" dirty="0"/>
              <a:t>і послання: </a:t>
            </a:r>
            <a:r>
              <a:rPr lang="uk-UA" sz="5400" b="1" dirty="0" err="1"/>
              <a:t>Яков</a:t>
            </a:r>
            <a:endParaRPr lang="ru-RU" sz="54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536580" cy="3509601"/>
          </a:xfrm>
        </p:spPr>
        <p:txBody>
          <a:bodyPr>
            <a:normAutofit/>
          </a:bodyPr>
          <a:lstStyle/>
          <a:p>
            <a:r>
              <a:rPr lang="uk-UA" sz="1800" dirty="0"/>
              <a:t>Якова 5:14-15  Чи хворіє хто з вас? Хай покличе пресвітерів Церкви, і над ним хай помоляться, намастивши його оливою в Господнє Ім'я, </a:t>
            </a:r>
            <a:r>
              <a:rPr lang="uk-UA" sz="1800" i="1" dirty="0"/>
              <a:t>15</a:t>
            </a:r>
            <a:r>
              <a:rPr lang="uk-UA" sz="1800" dirty="0"/>
              <a:t> і молитва віри </a:t>
            </a:r>
            <a:r>
              <a:rPr lang="uk-UA" sz="1800" dirty="0" err="1"/>
              <a:t>вздоровить</a:t>
            </a:r>
            <a:r>
              <a:rPr lang="uk-UA" sz="1800" dirty="0"/>
              <a:t> недужого, і Господь його </a:t>
            </a:r>
            <a:r>
              <a:rPr lang="uk-UA" sz="1800" dirty="0" err="1"/>
              <a:t>підійме</a:t>
            </a:r>
            <a:r>
              <a:rPr lang="uk-UA" sz="1800" dirty="0"/>
              <a:t>, а коли він гріхи був учинив, то вони йому простяться.</a:t>
            </a:r>
          </a:p>
        </p:txBody>
      </p:sp>
    </p:spTree>
    <p:extLst>
      <p:ext uri="{BB962C8B-B14F-4D97-AF65-F5344CB8AC3E}">
        <p14:creationId xmlns:p14="http://schemas.microsoft.com/office/powerpoint/2010/main" val="28782990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5400" b="1" dirty="0"/>
              <a:t>Огляд Нового Заповіту </a:t>
            </a:r>
            <a:r>
              <a:rPr lang="ru-RU" sz="5400" b="1" dirty="0"/>
              <a:t>– </a:t>
            </a:r>
            <a:r>
              <a:rPr lang="uk-UA" sz="5400" b="1" dirty="0"/>
              <a:t>Соборні послання: 1Петра</a:t>
            </a:r>
            <a:endParaRPr lang="ru-RU" sz="54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514278" cy="3543054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Переслідування може викликати у вас ріст християнського життя або нарікання, все залежить від вашої відповіді. </a:t>
            </a:r>
          </a:p>
          <a:p>
            <a:r>
              <a:rPr lang="uk-UA" dirty="0"/>
              <a:t>Петро написав борцям, віруючим євреям, які перебували серед переслідувань. </a:t>
            </a:r>
          </a:p>
          <a:p>
            <a:r>
              <a:rPr lang="uk-UA" dirty="0"/>
              <a:t>Він нагадував їм, що вони були відроджені до живого сподівання, отже, їх характер і поведінка можуть бути бездоганними, якщо вони наслідують Святому, Який закликає їх. Плодом подібного характеру будуть їхні справи.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67027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5400" b="1" dirty="0"/>
              <a:t>Огляд Нового Заповіту </a:t>
            </a:r>
            <a:r>
              <a:rPr lang="ru-RU" sz="5400" b="1" dirty="0"/>
              <a:t>– </a:t>
            </a:r>
            <a:r>
              <a:rPr lang="ru-RU" sz="5400" b="1" dirty="0" err="1"/>
              <a:t>Соб</a:t>
            </a:r>
            <a:r>
              <a:rPr lang="uk-UA" sz="5400" b="1" dirty="0"/>
              <a:t>о</a:t>
            </a:r>
            <a:r>
              <a:rPr lang="ru-RU" sz="5400" b="1" dirty="0" err="1"/>
              <a:t>рн</a:t>
            </a:r>
            <a:r>
              <a:rPr lang="uk-UA" sz="5400" b="1" dirty="0"/>
              <a:t>і послання: 1Петра</a:t>
            </a:r>
            <a:endParaRPr lang="ru-RU" sz="54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>
          <a:xfrm>
            <a:off x="6172199" y="2367092"/>
            <a:ext cx="5268951" cy="3424107"/>
          </a:xfrm>
        </p:spPr>
        <p:txBody>
          <a:bodyPr>
            <a:normAutofit fontScale="92500"/>
          </a:bodyPr>
          <a:lstStyle/>
          <a:p>
            <a:r>
              <a:rPr lang="uk-UA" sz="1800" dirty="0"/>
              <a:t>Автор називає себе в 1:1 як «Петро, апостол Ісуса Христа». Мова 1Петра також дуже схожа на проповіді Петра, записані в книзі Дії святих апостолів: Бог на особу, судить кожного (1:17 пор. Дії 10:34)</a:t>
            </a:r>
          </a:p>
          <a:p>
            <a:r>
              <a:rPr lang="uk-UA" sz="1800" dirty="0"/>
              <a:t>слова про воскресіння і вознесіння Христа (1:21 пор. дії 2:32-35) Христос, як знехтуваний Наріжний Камінь (2:7-8 пор. дії 4:10-11) всі свідчення вказують на те, що Симон Петро – це та людина, яка написала цю книгу. 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9542736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5400" b="1" dirty="0"/>
              <a:t>Огляд Нового Заповіту </a:t>
            </a:r>
            <a:r>
              <a:rPr lang="ru-RU" sz="5400" b="1" dirty="0"/>
              <a:t>– </a:t>
            </a:r>
            <a:r>
              <a:rPr lang="uk-UA" sz="5400" b="1" dirty="0"/>
              <a:t>Соборні послання: 1Петра</a:t>
            </a:r>
            <a:endParaRPr lang="ru-RU" sz="54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>
          <a:xfrm>
            <a:off x="6172199" y="2367092"/>
            <a:ext cx="5358161" cy="3424107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Петро закликає своїх адресатів відповідним чином відповідати на страждання. при цьому він пояснює зв'язок випробувань і Божої мети порятунку (1:1-12), і обговорює відповідне ставлення віруючих у стражданнях (3:9-4:19), але це не єдина його тема. Він також закликає своїх читачів бути покірними начальству на роботі і в сім'ї (2:13-3:8).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06967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5400" b="1" dirty="0"/>
              <a:t>Огляд Нового Заповіту </a:t>
            </a:r>
            <a:r>
              <a:rPr lang="ru-RU" sz="5400" b="1" dirty="0"/>
              <a:t>– </a:t>
            </a:r>
            <a:r>
              <a:rPr lang="uk-UA" sz="5400" b="1" dirty="0"/>
              <a:t>Соборні послання: 1Петра</a:t>
            </a:r>
            <a:endParaRPr lang="ru-RU" sz="54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/>
              <a:t>головне слово в цьому посланні – «страждання». воно зустрічається 16 разів, в цих місцях є шість посилань на страждання Христа: 1:11; 2:23; 3:18; 4:1,13; 5:1. Петро закликає віруючих наслідувати приклад Христа і страждати з терпінням (2:20), в ім'я праведності (3:14), для добрих справ (3:17), радісно (4:13), як християнин (4:16), з волі Божої (4:16). Мотив страждання пронизує це послання і утворює фон для розповіді Петра.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06338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5400" b="1" dirty="0"/>
              <a:t>Огляд Нового Заповіту </a:t>
            </a:r>
            <a:r>
              <a:rPr lang="ru-RU" sz="5400" b="1" dirty="0"/>
              <a:t>– </a:t>
            </a:r>
            <a:r>
              <a:rPr lang="ru-RU" sz="5400" b="1" dirty="0" err="1"/>
              <a:t>Соборн</a:t>
            </a:r>
            <a:r>
              <a:rPr lang="uk-UA" sz="5400" b="1" dirty="0"/>
              <a:t>і послання: 1Петра</a:t>
            </a:r>
            <a:endParaRPr lang="ru-RU" sz="54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>
          <a:xfrm>
            <a:off x="6172199" y="2367093"/>
            <a:ext cx="5469673" cy="3412430"/>
          </a:xfrm>
        </p:spPr>
        <p:txBody>
          <a:bodyPr/>
          <a:lstStyle/>
          <a:p>
            <a:r>
              <a:rPr lang="uk-UA" dirty="0"/>
              <a:t>Літературний стиль Петра проявляє певну перевагу до наказового тону.     Як апостол він використовує свій авторитет щоб заповідати своїм читачам 34 повеління (1:13 двічі, 15,17,23; 2:2,13,17 чотири рази, 18; 3:1,7,8,14 двічі, 15; 4:1,7 двічі, 12,13,15,16 двічі, 19; 5:2,3 двічі, 6,8 двічі, 9)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26691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5400" b="1" dirty="0"/>
              <a:t>Огляд Нового Заповіту </a:t>
            </a:r>
            <a:r>
              <a:rPr lang="ru-RU" sz="5400" b="1" dirty="0"/>
              <a:t>– </a:t>
            </a:r>
            <a:r>
              <a:rPr lang="ru-RU" sz="5400" b="1" dirty="0" err="1"/>
              <a:t>Соборн</a:t>
            </a:r>
            <a:r>
              <a:rPr lang="uk-UA" sz="5400" b="1" dirty="0"/>
              <a:t>і послання: 1Петра</a:t>
            </a:r>
            <a:endParaRPr lang="ru-RU" sz="54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>
          <a:xfrm>
            <a:off x="6172826" y="2355415"/>
            <a:ext cx="5105400" cy="3424107"/>
          </a:xfrm>
        </p:spPr>
        <p:txBody>
          <a:bodyPr/>
          <a:lstStyle/>
          <a:p>
            <a:r>
              <a:rPr lang="uk-UA" dirty="0"/>
              <a:t>1 послання Петра було написано в 65 році для християн, що проживали на території сьогоднішньої Туреччини. Вони переживали гоніння і стояли на порозі сильних переслідувань.   Петро пише для них інструкцію, як вони повинні поводити себе при гоніннях.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87515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5400" b="1" dirty="0"/>
              <a:t>Огляд Нового Заповіту </a:t>
            </a:r>
            <a:r>
              <a:rPr lang="ru-RU" sz="5400" b="1" dirty="0"/>
              <a:t>– </a:t>
            </a:r>
            <a:r>
              <a:rPr lang="ru-RU" sz="5400" b="1" dirty="0" err="1"/>
              <a:t>Соборн</a:t>
            </a:r>
            <a:r>
              <a:rPr lang="uk-UA" sz="5400" b="1" dirty="0"/>
              <a:t>і послання: 1Петра</a:t>
            </a:r>
            <a:endParaRPr lang="ru-RU" sz="54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>
          <a:xfrm>
            <a:off x="6172199" y="2367093"/>
            <a:ext cx="5447371" cy="3412430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1петра 3:19-20   Яким Він і духам, що в в'язниці були, зійшовши, звіщав. </a:t>
            </a:r>
            <a:r>
              <a:rPr lang="ru-RU" dirty="0"/>
              <a:t>вони колись </a:t>
            </a:r>
            <a:r>
              <a:rPr lang="uk-UA" dirty="0"/>
              <a:t>непокірливі</a:t>
            </a:r>
            <a:r>
              <a:rPr lang="ru-RU" dirty="0"/>
              <a:t> </a:t>
            </a:r>
            <a:r>
              <a:rPr lang="uk-UA" dirty="0"/>
              <a:t>були, як їх Боже довготерпіння чекало за </a:t>
            </a:r>
            <a:r>
              <a:rPr lang="uk-UA" dirty="0" err="1"/>
              <a:t>Ноєвих</a:t>
            </a:r>
            <a:r>
              <a:rPr lang="uk-UA" dirty="0"/>
              <a:t> днів, коли будувався ковчег, що в ньому мало, це б то вісім душ</a:t>
            </a:r>
            <a:r>
              <a:rPr lang="ru-RU" dirty="0"/>
              <a:t>, спаслось від води.</a:t>
            </a:r>
            <a:endParaRPr lang="uk-UA" dirty="0"/>
          </a:p>
          <a:p>
            <a:r>
              <a:rPr lang="uk-UA" dirty="0"/>
              <a:t>1петра 4:6 </a:t>
            </a:r>
            <a:r>
              <a:rPr lang="ru-RU" dirty="0"/>
              <a:t>Бо на те й мертвим </a:t>
            </a:r>
            <a:r>
              <a:rPr lang="ru-RU" dirty="0" err="1"/>
              <a:t>звіщувано</a:t>
            </a:r>
            <a:r>
              <a:rPr lang="ru-RU" dirty="0"/>
              <a:t> </a:t>
            </a:r>
            <a:r>
              <a:rPr lang="ru-RU" dirty="0" err="1"/>
              <a:t>Євангелію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вони </a:t>
            </a:r>
            <a:r>
              <a:rPr lang="ru-RU" dirty="0" err="1"/>
              <a:t>прийняли</a:t>
            </a:r>
            <a:r>
              <a:rPr lang="ru-RU" dirty="0"/>
              <a:t> суд </a:t>
            </a:r>
            <a:r>
              <a:rPr lang="ru-RU" dirty="0" err="1"/>
              <a:t>по-людському</a:t>
            </a:r>
            <a:r>
              <a:rPr lang="ru-RU" dirty="0"/>
              <a:t> </a:t>
            </a:r>
            <a:r>
              <a:rPr lang="ru-RU" dirty="0" err="1"/>
              <a:t>тілом</a:t>
            </a:r>
            <a:r>
              <a:rPr lang="ru-RU" dirty="0"/>
              <a:t>, але жили </a:t>
            </a:r>
            <a:r>
              <a:rPr lang="ru-RU" dirty="0" err="1"/>
              <a:t>по-Божому</a:t>
            </a:r>
            <a:r>
              <a:rPr lang="ru-RU" dirty="0"/>
              <a:t> духом</a:t>
            </a:r>
          </a:p>
        </p:txBody>
      </p:sp>
    </p:spTree>
    <p:extLst>
      <p:ext uri="{BB962C8B-B14F-4D97-AF65-F5344CB8AC3E}">
        <p14:creationId xmlns:p14="http://schemas.microsoft.com/office/powerpoint/2010/main" val="1997951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5400" b="1" dirty="0"/>
              <a:t>Огляд Нового Заповіту </a:t>
            </a:r>
            <a:r>
              <a:rPr lang="ru-RU" sz="5400" b="1" dirty="0"/>
              <a:t>– </a:t>
            </a:r>
            <a:r>
              <a:rPr lang="ru-RU" sz="5400" b="1" dirty="0" err="1"/>
              <a:t>Соборн</a:t>
            </a:r>
            <a:r>
              <a:rPr lang="uk-UA" sz="5400" b="1" dirty="0"/>
              <a:t>і послання: 2Петра</a:t>
            </a:r>
            <a:endParaRPr lang="ru-RU" sz="54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Петро знав, що наближалася його смерть (1:14). для того щоб його читачі мали постійний, записаний виклад його </a:t>
            </a:r>
            <a:r>
              <a:rPr lang="uk-UA" dirty="0" err="1"/>
              <a:t>навчаня</a:t>
            </a:r>
            <a:r>
              <a:rPr lang="uk-UA" dirty="0"/>
              <a:t> після його смерті, він вирішив написати його (1:15). У посланні, він хотів захистити віруючих від неправдивих вчителів і їх брехні.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2086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5400" b="1" dirty="0"/>
              <a:t>Огляд Нового Заповіту </a:t>
            </a:r>
            <a:r>
              <a:rPr lang="ru-RU" sz="5400" b="1" dirty="0"/>
              <a:t>– </a:t>
            </a:r>
            <a:r>
              <a:rPr lang="uk-UA" sz="5400" b="1" dirty="0"/>
              <a:t>Соборні послання</a:t>
            </a:r>
            <a:endParaRPr lang="ru-RU" sz="54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480824" cy="3872391"/>
          </a:xfrm>
        </p:spPr>
        <p:txBody>
          <a:bodyPr>
            <a:noAutofit/>
          </a:bodyPr>
          <a:lstStyle/>
          <a:p>
            <a:r>
              <a:rPr lang="uk-UA" sz="1800" dirty="0"/>
              <a:t>У Новому Заповіті існує 8 загальних послань (якщо включати і Послання до євреїв). Цікаво зауважити, що всі останні послання нового заповіту були написанні </a:t>
            </a:r>
            <a:r>
              <a:rPr lang="uk-UA" sz="1800" dirty="0" err="1"/>
              <a:t>ап</a:t>
            </a:r>
            <a:r>
              <a:rPr lang="uk-UA" sz="1800" dirty="0"/>
              <a:t>. Павлом (ось чому загальні послання іноді називають «не </a:t>
            </a:r>
            <a:r>
              <a:rPr lang="uk-UA" sz="1800" dirty="0" err="1"/>
              <a:t>павлові</a:t>
            </a:r>
            <a:r>
              <a:rPr lang="uk-UA" sz="1800" dirty="0"/>
              <a:t>» послання) </a:t>
            </a:r>
          </a:p>
          <a:p>
            <a:r>
              <a:rPr lang="uk-UA" sz="1800" dirty="0"/>
              <a:t>Вони здійснюють вплив пропорційний їх розміру, (менше 10% всього Нового Заповіту). Їх написали п</a:t>
            </a:r>
            <a:r>
              <a:rPr lang="en-US" sz="1800" dirty="0"/>
              <a:t>’</a:t>
            </a:r>
            <a:r>
              <a:rPr lang="uk-UA" sz="1800" dirty="0"/>
              <a:t>ять різних авторів - Яків, Петро, ​​Іван, Юда та автор Послання до євреїв.</a:t>
            </a:r>
          </a:p>
        </p:txBody>
      </p:sp>
    </p:spTree>
    <p:extLst>
      <p:ext uri="{BB962C8B-B14F-4D97-AF65-F5344CB8AC3E}">
        <p14:creationId xmlns:p14="http://schemas.microsoft.com/office/powerpoint/2010/main" val="1780094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5400" b="1" dirty="0"/>
              <a:t>Огляд Нового Заповіту </a:t>
            </a:r>
            <a:r>
              <a:rPr lang="ru-RU" sz="5400" b="1" dirty="0"/>
              <a:t>– </a:t>
            </a:r>
            <a:r>
              <a:rPr lang="ru-RU" sz="5400" b="1" dirty="0" err="1"/>
              <a:t>Соборн</a:t>
            </a:r>
            <a:r>
              <a:rPr lang="uk-UA" sz="5400" b="1" dirty="0"/>
              <a:t>і послання: 2Петра</a:t>
            </a:r>
            <a:endParaRPr lang="ru-RU" sz="54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514278" cy="3424107"/>
          </a:xfrm>
        </p:spPr>
        <p:txBody>
          <a:bodyPr/>
          <a:lstStyle/>
          <a:p>
            <a:r>
              <a:rPr lang="uk-UA" dirty="0"/>
              <a:t>Авторство цієї книги обговорюється більше, ніж авторство будь-якої іншої новозавітної книги. цьому є дві головні причини. Перша полягає в тому, що це послання не часто згадувалося отцями ранньої церкви, і друга - та, що стиль і зміст відрізняється від 1послання Петра.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06912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5400" b="1" dirty="0"/>
              <a:t>Огляд Нового Заповіту </a:t>
            </a:r>
            <a:r>
              <a:rPr lang="ru-RU" sz="5400" b="1" dirty="0"/>
              <a:t>– </a:t>
            </a:r>
            <a:r>
              <a:rPr lang="ru-RU" sz="5400" b="1" dirty="0" err="1"/>
              <a:t>Соборн</a:t>
            </a:r>
            <a:r>
              <a:rPr lang="uk-UA" sz="5400" b="1" dirty="0"/>
              <a:t>і послання: 2Петра</a:t>
            </a:r>
            <a:endParaRPr lang="ru-RU" sz="54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Послання починається з встановлення Симона Петра в якості автора (1:1), далі Петро каже: «Це вже другого листа пишу я до вас» (3:1), пов'язуючи його з першим. Інші посилання вказують на його минулі взаємини з Ісусом Христом такі, як його особисте свідчення про перетворення (1:15-18 пор. Матвія 17:1-13) і передбачення Ісусом своїх страждань (1:14 пор. Івана 21:18-19).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74232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5400" b="1" dirty="0"/>
              <a:t>Огляд Нового Заповіту </a:t>
            </a:r>
            <a:r>
              <a:rPr lang="ru-RU" sz="5400" b="1" dirty="0"/>
              <a:t>– </a:t>
            </a:r>
            <a:r>
              <a:rPr lang="ru-RU" sz="5400" b="1" dirty="0" err="1"/>
              <a:t>Соборн</a:t>
            </a:r>
            <a:r>
              <a:rPr lang="uk-UA" sz="5400" b="1" dirty="0"/>
              <a:t>і послання: 2Петра</a:t>
            </a:r>
            <a:endParaRPr lang="ru-RU" sz="54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це послання містить два основних висловлювання про Святе Письмо. Спочатку Петро говорить про процес </a:t>
            </a:r>
            <a:r>
              <a:rPr lang="uk-UA" dirty="0" err="1"/>
              <a:t>богонатхненності</a:t>
            </a:r>
            <a:r>
              <a:rPr lang="uk-UA" dirty="0"/>
              <a:t> (1:20-21),  а пізніше він зазначає, що послання Павла рівні з іншими посланнями (3:16), останнє твердження має значення, тому що показує, що навіть за часів життя апостолів, їх послання переписувалися і були в обігу, як богонатхненні документи, на рівні з старозавітними 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1814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5400" b="1" dirty="0"/>
              <a:t>Огляд Нового Заповіту </a:t>
            </a:r>
            <a:r>
              <a:rPr lang="ru-RU" sz="5400" b="1" dirty="0"/>
              <a:t>– </a:t>
            </a:r>
            <a:r>
              <a:rPr lang="ru-RU" sz="5400" b="1" dirty="0" err="1"/>
              <a:t>Соборн</a:t>
            </a:r>
            <a:r>
              <a:rPr lang="uk-UA" sz="5400" b="1" dirty="0"/>
              <a:t>і послання: 2Петра</a:t>
            </a:r>
            <a:endParaRPr lang="ru-RU" sz="54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>
          <a:xfrm>
            <a:off x="6172199" y="2367092"/>
            <a:ext cx="5503127" cy="3424107"/>
          </a:xfrm>
        </p:spPr>
        <p:txBody>
          <a:bodyPr/>
          <a:lstStyle/>
          <a:p>
            <a:r>
              <a:rPr lang="uk-UA" dirty="0"/>
              <a:t>2петра 3:10</a:t>
            </a:r>
            <a:r>
              <a:rPr lang="en-US" dirty="0"/>
              <a:t> …</a:t>
            </a:r>
            <a:r>
              <a:rPr lang="ru-RU" dirty="0"/>
              <a:t>а земля та </a:t>
            </a:r>
            <a:r>
              <a:rPr lang="ru-RU" dirty="0" err="1"/>
              <a:t>діла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 </a:t>
            </a:r>
            <a:r>
              <a:rPr lang="ru-RU" dirty="0" err="1"/>
              <a:t>ній</a:t>
            </a:r>
            <a:r>
              <a:rPr lang="ru-RU" dirty="0"/>
              <a:t>, </a:t>
            </a:r>
            <a:r>
              <a:rPr lang="ru-RU" dirty="0" err="1"/>
              <a:t>погорять</a:t>
            </a:r>
            <a:r>
              <a:rPr lang="ru-RU" dirty="0"/>
              <a:t>...</a:t>
            </a:r>
            <a:endParaRPr lang="uk-UA" dirty="0"/>
          </a:p>
          <a:p>
            <a:r>
              <a:rPr lang="uk-UA" dirty="0"/>
              <a:t>Оновлення землі. Римлянам 8:19-22 Дії 3:21 псалом «земля буде вічна»</a:t>
            </a:r>
          </a:p>
          <a:p>
            <a:r>
              <a:rPr lang="uk-UA" dirty="0"/>
              <a:t>Псалом 101:26-27; Ісая 34:4; Матвія 24:35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9160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5400" b="1" dirty="0"/>
              <a:t>Огляд Нового Заповіту </a:t>
            </a:r>
            <a:r>
              <a:rPr lang="ru-RU" sz="5400" b="1" dirty="0"/>
              <a:t>– </a:t>
            </a:r>
            <a:r>
              <a:rPr lang="uk-UA" sz="5400" b="1" dirty="0"/>
              <a:t>Соборні послання: </a:t>
            </a:r>
            <a:r>
              <a:rPr lang="uk-UA" sz="5400" b="1" dirty="0" err="1"/>
              <a:t>ЯковА</a:t>
            </a:r>
            <a:endParaRPr lang="ru-RU" sz="54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У своєму посланні до віруючих іудеїв Яків з'єднує істинну віру і щоденну практичну вправу, підкреслюючи, що справжня віра працює, віра повинна працювати; вона повинна виробляти; вона повинна бути зримою; Недостатньо віри на словах; недостатньо віри в розумі. Віра повинна виробляти дії. вона витримує позбавлення; вона слухняна Божому слову; вона виробляє діячів, і </a:t>
            </a:r>
            <a:r>
              <a:rPr lang="uk-UA" dirty="0" err="1"/>
              <a:t>т.д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8046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5400" b="1" dirty="0"/>
              <a:t>Огляд Нового Заповіту </a:t>
            </a:r>
            <a:r>
              <a:rPr lang="ru-RU" sz="5400" b="1" dirty="0"/>
              <a:t>– </a:t>
            </a:r>
            <a:r>
              <a:rPr lang="ru-RU" sz="5400" b="1" dirty="0" err="1"/>
              <a:t>Соборн</a:t>
            </a:r>
            <a:r>
              <a:rPr lang="uk-UA" sz="5400" b="1" dirty="0"/>
              <a:t>і послання: </a:t>
            </a:r>
            <a:r>
              <a:rPr lang="uk-UA" sz="5400" b="1" dirty="0" err="1"/>
              <a:t>Яков</a:t>
            </a:r>
            <a:endParaRPr lang="ru-RU" sz="54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>
          <a:xfrm>
            <a:off x="6019800" y="2367092"/>
            <a:ext cx="5636941" cy="3412430"/>
          </a:xfrm>
        </p:spPr>
        <p:txBody>
          <a:bodyPr>
            <a:noAutofit/>
          </a:bodyPr>
          <a:lstStyle/>
          <a:p>
            <a:r>
              <a:rPr lang="uk-UA" sz="1800" dirty="0"/>
              <a:t>Чотири людини в Новому Заповіті мають ім'я Яків. але тільки двоє з них дійсно розглядаються, як можливі автори цього послання. Перший - це апостол Яків (Матвія 4:21), і другий - це Яків, брат Ісуса Христа(Матвія 13:55; </a:t>
            </a:r>
            <a:r>
              <a:rPr lang="uk-UA" sz="1800" dirty="0" err="1"/>
              <a:t>Галатів</a:t>
            </a:r>
            <a:r>
              <a:rPr lang="uk-UA" sz="1800" dirty="0"/>
              <a:t> 1:19). Оскільки апостол Павло був убитий Рано (Дії апостолів 12:1-2, це 44 р. по Р.Х), то його смерть, з усією очевидністю, сталася до часу написання послання. Отже, найбільш ймовірним є те, що Яків, брат Ісуса Христа, написав це послання. 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868353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5400" b="1" dirty="0"/>
              <a:t>Огляд Нового Заповіту </a:t>
            </a:r>
            <a:r>
              <a:rPr lang="ru-RU" sz="5400" b="1" dirty="0"/>
              <a:t>– </a:t>
            </a:r>
            <a:r>
              <a:rPr lang="uk-UA" sz="5400" b="1" dirty="0"/>
              <a:t>Соборні послання: </a:t>
            </a:r>
            <a:r>
              <a:rPr lang="uk-UA" sz="5400" b="1" dirty="0" err="1"/>
              <a:t>Яков</a:t>
            </a:r>
            <a:endParaRPr lang="ru-RU" sz="54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Простого сповідання віри недостатні щоб потрапити в Царство небесне (2:14-26; пор. Матвія 7:21-23);</a:t>
            </a:r>
          </a:p>
          <a:p>
            <a:r>
              <a:rPr lang="uk-UA" dirty="0"/>
              <a:t>Слухання і діяння йдуть разом (1:22; пор. Матвія 7:24-27);</a:t>
            </a:r>
          </a:p>
          <a:p>
            <a:r>
              <a:rPr lang="uk-UA" dirty="0"/>
              <a:t>Характер людини стає очевидним через його дії (3:11; пор. Матвія 16-30)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6370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5400" b="1" dirty="0"/>
              <a:t>Огляд Нового Заповіту </a:t>
            </a:r>
            <a:r>
              <a:rPr lang="ru-RU" sz="5400" b="1" dirty="0"/>
              <a:t>– </a:t>
            </a:r>
            <a:r>
              <a:rPr lang="ru-RU" sz="5400" b="1" dirty="0" err="1"/>
              <a:t>Соборн</a:t>
            </a:r>
            <a:r>
              <a:rPr lang="uk-UA" sz="5400" b="1" dirty="0"/>
              <a:t>і послання: </a:t>
            </a:r>
            <a:r>
              <a:rPr lang="uk-UA" sz="5400" b="1" dirty="0" err="1"/>
              <a:t>Яков</a:t>
            </a:r>
            <a:endParaRPr lang="ru-RU" sz="54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Попередження проти осуду (4:11-12; пор. Матвія 7:1);</a:t>
            </a:r>
          </a:p>
          <a:p>
            <a:r>
              <a:rPr lang="uk-UA" dirty="0"/>
              <a:t>Неправильне використовування багатства (5:1-6; пор. Матвія 6:19-24);</a:t>
            </a:r>
          </a:p>
          <a:p>
            <a:r>
              <a:rPr lang="uk-UA" dirty="0"/>
              <a:t>Клятви (5:12; пор. Матвія 5:34-37).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0075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5400" b="1" dirty="0"/>
              <a:t>Огляд Нового Заповіту </a:t>
            </a:r>
            <a:r>
              <a:rPr lang="ru-RU" sz="5400" b="1" dirty="0"/>
              <a:t>– </a:t>
            </a:r>
            <a:r>
              <a:rPr lang="ru-RU" sz="5400" b="1" dirty="0" err="1"/>
              <a:t>Соборн</a:t>
            </a:r>
            <a:r>
              <a:rPr lang="uk-UA" sz="5400" b="1" dirty="0"/>
              <a:t>і послання: </a:t>
            </a:r>
            <a:r>
              <a:rPr lang="uk-UA" sz="5400" b="1" dirty="0" err="1"/>
              <a:t>Яков</a:t>
            </a:r>
            <a:endParaRPr lang="ru-RU" sz="54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202044" cy="3424107"/>
          </a:xfrm>
        </p:spPr>
        <p:txBody>
          <a:bodyPr/>
          <a:lstStyle/>
          <a:p>
            <a:r>
              <a:rPr lang="uk-UA" dirty="0"/>
              <a:t>Яків подібно до Ісуса любив приводити старозавітних персонажів як приклад, наприклад Авраама (2:21), </a:t>
            </a:r>
            <a:r>
              <a:rPr lang="uk-UA" dirty="0" err="1"/>
              <a:t>Ісаака</a:t>
            </a:r>
            <a:r>
              <a:rPr lang="uk-UA" dirty="0"/>
              <a:t> (2:21), </a:t>
            </a:r>
            <a:r>
              <a:rPr lang="uk-UA" dirty="0" err="1"/>
              <a:t>Раав</a:t>
            </a:r>
            <a:r>
              <a:rPr lang="uk-UA" dirty="0"/>
              <a:t> (2:25), Іова (5:11), і </a:t>
            </a:r>
            <a:r>
              <a:rPr lang="uk-UA" dirty="0" err="1"/>
              <a:t>ілія</a:t>
            </a:r>
            <a:r>
              <a:rPr lang="uk-UA" dirty="0"/>
              <a:t> (5:17). У нього також є подібне з світу природи та звичайних людей.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926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5400" b="1" dirty="0"/>
              <a:t>Огляд Нового Заповіту </a:t>
            </a:r>
            <a:r>
              <a:rPr lang="ru-RU" sz="5400" b="1" dirty="0"/>
              <a:t>– </a:t>
            </a:r>
            <a:r>
              <a:rPr lang="ru-RU" sz="5400" b="1" dirty="0" err="1"/>
              <a:t>Соборн</a:t>
            </a:r>
            <a:r>
              <a:rPr lang="uk-UA" sz="5400" b="1" dirty="0"/>
              <a:t>і послання: </a:t>
            </a:r>
            <a:r>
              <a:rPr lang="uk-UA" sz="5400" b="1" dirty="0" err="1"/>
              <a:t>Яков</a:t>
            </a:r>
            <a:endParaRPr lang="ru-RU" sz="54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313556" cy="3424107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Якова 1:27 </a:t>
            </a:r>
            <a:r>
              <a:rPr lang="ru-RU" baseline="30000" dirty="0"/>
              <a:t> </a:t>
            </a:r>
            <a:r>
              <a:rPr lang="ru-RU" dirty="0"/>
              <a:t>Чистое и непорочное благочестие пред Богом и Отцом есть то, чтобы </a:t>
            </a:r>
            <a:r>
              <a:rPr lang="ru-RU" dirty="0">
                <a:solidFill>
                  <a:srgbClr val="FF0000"/>
                </a:solidFill>
              </a:rPr>
              <a:t>призирать</a:t>
            </a: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сирот</a:t>
            </a: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и</a:t>
            </a:r>
            <a:r>
              <a:rPr lang="ru-RU" dirty="0"/>
              <a:t> </a:t>
            </a:r>
            <a:r>
              <a:rPr lang="ru-RU" dirty="0">
                <a:solidFill>
                  <a:srgbClr val="FF0000"/>
                </a:solidFill>
              </a:rPr>
              <a:t>вдов</a:t>
            </a:r>
            <a:r>
              <a:rPr lang="ru-RU" dirty="0"/>
              <a:t> в их скорбях и хранить себя неоскверненным от мира.</a:t>
            </a:r>
          </a:p>
          <a:p>
            <a:r>
              <a:rPr lang="uk-UA" dirty="0"/>
              <a:t>Побожність же, чиста й непорочна перед Богом і Отцем, виявляється в </a:t>
            </a:r>
            <a:r>
              <a:rPr lang="uk-UA" dirty="0">
                <a:solidFill>
                  <a:srgbClr val="FF0000"/>
                </a:solidFill>
              </a:rPr>
              <a:t>піклуванні про вдів та сиріт</a:t>
            </a:r>
            <a:r>
              <a:rPr lang="uk-UA" dirty="0"/>
              <a:t>, які знаходяться в скруті, та у збереженні себе самого у чистоті від лихого світу.</a:t>
            </a:r>
          </a:p>
        </p:txBody>
      </p:sp>
    </p:spTree>
    <p:extLst>
      <p:ext uri="{BB962C8B-B14F-4D97-AF65-F5344CB8AC3E}">
        <p14:creationId xmlns:p14="http://schemas.microsoft.com/office/powerpoint/2010/main" val="3805926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5400" b="1" dirty="0"/>
              <a:t>Огляд Нового Заповіту </a:t>
            </a:r>
            <a:r>
              <a:rPr lang="ru-RU" sz="5400" b="1" dirty="0"/>
              <a:t>– </a:t>
            </a:r>
            <a:r>
              <a:rPr lang="ru-RU" sz="5400" b="1" dirty="0" err="1"/>
              <a:t>Соборн</a:t>
            </a:r>
            <a:r>
              <a:rPr lang="uk-UA" sz="5400" b="1" dirty="0"/>
              <a:t>і послання: </a:t>
            </a:r>
            <a:r>
              <a:rPr lang="uk-UA" sz="5400" b="1" dirty="0" err="1"/>
              <a:t>Яков</a:t>
            </a:r>
            <a:endParaRPr lang="ru-RU" sz="54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Якова 2:24  Отож, чи ви бачите, що людина виправдується – увага! - від діл, а не тільки від віри?</a:t>
            </a:r>
          </a:p>
          <a:p>
            <a:r>
              <a:rPr lang="uk-UA" dirty="0"/>
              <a:t>Отож, ми визнаємо, що людина виправдується вірою, без діл Закону.</a:t>
            </a:r>
          </a:p>
          <a:p>
            <a:r>
              <a:rPr lang="uk-UA" dirty="0"/>
              <a:t>Як пояснити цю вдавану суперечність?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6521579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tf00001031_wac</Template>
  <TotalTime>485</TotalTime>
  <Words>1532</Words>
  <Application>Microsoft Office PowerPoint</Application>
  <PresentationFormat>Широкоэкранный</PresentationFormat>
  <Paragraphs>60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6" baseType="lpstr">
      <vt:lpstr>Arial</vt:lpstr>
      <vt:lpstr>Tw Cen MT</vt:lpstr>
      <vt:lpstr>Капля</vt:lpstr>
      <vt:lpstr>Огляд Нового Заповіту – Соборні послання</vt:lpstr>
      <vt:lpstr>Огляд Нового Заповіту – Соборні послання</vt:lpstr>
      <vt:lpstr>Огляд Нового Заповіту – Соборні послання: ЯковА</vt:lpstr>
      <vt:lpstr>Огляд Нового Заповіту – Соборні послання: Яков</vt:lpstr>
      <vt:lpstr>Огляд Нового Заповіту – Соборні послання: Яков</vt:lpstr>
      <vt:lpstr>Огляд Нового Заповіту – Соборні послання: Яков</vt:lpstr>
      <vt:lpstr>Огляд Нового Заповіту – Соборні послання: Яков</vt:lpstr>
      <vt:lpstr>Огляд Нового Заповіту – Соборні послання: Яков</vt:lpstr>
      <vt:lpstr>Огляд Нового Заповіту – Соборні послання: Яков</vt:lpstr>
      <vt:lpstr>Огляд Нового Заповіту – Соборні послання: Яков</vt:lpstr>
      <vt:lpstr>Огляд Нового Заповіту – Соборні послання: Яков</vt:lpstr>
      <vt:lpstr>Огляд Нового Заповіту – Соборні послання: 1Петра</vt:lpstr>
      <vt:lpstr>Огляд Нового Заповіту – Соборні послання: 1Петра</vt:lpstr>
      <vt:lpstr>Огляд Нового Заповіту – Соборні послання: 1Петра</vt:lpstr>
      <vt:lpstr>Огляд Нового Заповіту – Соборні послання: 1Петра</vt:lpstr>
      <vt:lpstr>Огляд Нового Заповіту – Соборні послання: 1Петра</vt:lpstr>
      <vt:lpstr>Огляд Нового Заповіту – Соборні послання: 1Петра</vt:lpstr>
      <vt:lpstr>Огляд Нового Заповіту – Соборні послання: 1Петра</vt:lpstr>
      <vt:lpstr>Огляд Нового Заповіту – Соборні послання: 2Петра</vt:lpstr>
      <vt:lpstr>Огляд Нового Заповіту – Соборні послання: 2Петра</vt:lpstr>
      <vt:lpstr>Огляд Нового Заповіту – Соборні послання: 2Петра</vt:lpstr>
      <vt:lpstr>Огляд Нового Заповіту – Соборні послання: 2Петра</vt:lpstr>
      <vt:lpstr>Огляд Нового Заповіту – Соборні послання: 2Петра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Огляд Нового Заповіту</dc:title>
  <dc:creator>Пользователь</dc:creator>
  <cp:lastModifiedBy>Evgenii Lvov</cp:lastModifiedBy>
  <cp:revision>26</cp:revision>
  <dcterms:created xsi:type="dcterms:W3CDTF">2021-02-24T15:05:30Z</dcterms:created>
  <dcterms:modified xsi:type="dcterms:W3CDTF">2021-11-18T11:48:06Z</dcterms:modified>
</cp:coreProperties>
</file>