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7" r:id="rId2"/>
    <p:sldId id="256" r:id="rId3"/>
    <p:sldId id="270" r:id="rId4"/>
    <p:sldId id="262" r:id="rId5"/>
    <p:sldId id="271" r:id="rId6"/>
    <p:sldId id="258" r:id="rId7"/>
    <p:sldId id="259" r:id="rId8"/>
    <p:sldId id="260" r:id="rId9"/>
    <p:sldId id="263" r:id="rId10"/>
    <p:sldId id="261" r:id="rId11"/>
    <p:sldId id="264" r:id="rId12"/>
    <p:sldId id="265" r:id="rId13"/>
    <p:sldId id="266" r:id="rId14"/>
    <p:sldId id="268" r:id="rId15"/>
    <p:sldId id="272" r:id="rId16"/>
    <p:sldId id="269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040DD-D071-49C1-AA14-25B7E3B9BD9D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4F6D13-0C32-4889-9957-8ECFB1836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D3A22-1D26-4016-96D3-C7187D2C8337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24D26-8393-460C-B1C0-3788BD7E14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See the source image"/>
          <p:cNvPicPr>
            <a:picLocks noChangeAspect="1" noChangeArrowheads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4800" y="304800"/>
            <a:ext cx="8610600" cy="323165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Preacher, Preparation, 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</a:p>
          <a:p>
            <a:pPr algn="ctr"/>
            <a:r>
              <a:rPr 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class on making and preaching sermons</a:t>
            </a: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263617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20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Sermon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13763" y="3962400"/>
            <a:ext cx="309232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Introductions </a:t>
            </a:r>
          </a:p>
          <a:p>
            <a:pPr algn="ctr"/>
            <a:r>
              <a:rPr lang="en-US" sz="4000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Continued</a:t>
            </a:r>
            <a:endParaRPr lang="en-US" sz="40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524000"/>
            <a:ext cx="77484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Warning!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sure it’s accurate.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762000"/>
            <a:ext cx="835510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do you find shocking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truths?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Local history/local news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News in general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29058"/>
            <a:ext cx="9144000" cy="688705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71600" y="152400"/>
            <a:ext cx="66288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Humor As Introduction</a:t>
            </a:r>
            <a:endParaRPr lang="en-US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image.slidesharecdn.com/humorinpublicspeaking-150604092913-lva1-app6892/95/the-art-of-using-humor-in-public-speaking-11-638.jpg?cb=1433413640"/>
          <p:cNvPicPr>
            <a:picLocks noChangeAspect="1" noChangeArrowheads="1"/>
          </p:cNvPicPr>
          <p:nvPr/>
        </p:nvPicPr>
        <p:blipFill>
          <a:blip r:embed="rId2" cstate="print"/>
          <a:srcRect t="16701" r="48589"/>
          <a:stretch>
            <a:fillRect/>
          </a:stretch>
        </p:blipFill>
        <p:spPr bwMode="auto">
          <a:xfrm>
            <a:off x="1828800" y="399120"/>
            <a:ext cx="5334000" cy="64886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791441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Warning!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relate to message!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5086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12470" y="3244334"/>
            <a:ext cx="3119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https://youtu.be/NoMLLtYELKk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72291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Warning!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be appropriate.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066800"/>
            <a:ext cx="777347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Preparing for a sermon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sermon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Introductions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Story 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Intriguing Question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mage result for Picture of Ann Ricketts Lighthouse communicat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685800"/>
            <a:ext cx="4495800" cy="5482683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019800" y="1905000"/>
            <a:ext cx="237218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Ricketts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3105835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https://www.youtube.com/watch?v=aGEFtRwPhE4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491519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Hook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Transition </a:t>
            </a:r>
          </a:p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Self-introduction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0"/>
            <a:ext cx="73152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04800"/>
            <a:ext cx="8859535" cy="5962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819038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Warning!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Overuse can lead people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tune you out. 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832849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Warning!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must be appropriate to 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subject.  </a:t>
            </a:r>
          </a:p>
          <a:p>
            <a:r>
              <a:rPr lang="en-US" sz="5400" dirty="0"/>
              <a:t>	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5712</TotalTime>
  <Words>51</Words>
  <Application>Microsoft Office PowerPoint</Application>
  <PresentationFormat>On-screen Show (4:3)</PresentationFormat>
  <Paragraphs>39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5</cp:revision>
  <dcterms:created xsi:type="dcterms:W3CDTF">2019-07-27T14:30:35Z</dcterms:created>
  <dcterms:modified xsi:type="dcterms:W3CDTF">2019-10-28T13:57:40Z</dcterms:modified>
</cp:coreProperties>
</file>