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7" r:id="rId3"/>
    <p:sldId id="258" r:id="rId4"/>
    <p:sldId id="270" r:id="rId5"/>
    <p:sldId id="272" r:id="rId6"/>
    <p:sldId id="271" r:id="rId7"/>
    <p:sldId id="283" r:id="rId8"/>
    <p:sldId id="284" r:id="rId9"/>
    <p:sldId id="274" r:id="rId10"/>
    <p:sldId id="285" r:id="rId11"/>
    <p:sldId id="278" r:id="rId12"/>
    <p:sldId id="279" r:id="rId13"/>
    <p:sldId id="288" r:id="rId14"/>
  </p:sldIdLst>
  <p:sldSz cx="9144000" cy="6858000" type="screen4x3"/>
  <p:notesSz cx="7010400" cy="93726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113" d="100"/>
          <a:sy n="113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Натисніть, щоб змінити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638800" y="4352452"/>
            <a:ext cx="3373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b="1" dirty="0">
                <a:solidFill>
                  <a:srgbClr val="FF0000"/>
                </a:solidFill>
              </a:rPr>
              <a:t>Ваша особиста місія та покликання від Бога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4219" y="183777"/>
            <a:ext cx="345556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«Вчись керувати» </a:t>
            </a:r>
          </a:p>
          <a:p>
            <a:r>
              <a:rPr lang="uk" sz="3200" b="1" dirty="0">
                <a:solidFill>
                  <a:srgbClr val="FF0000"/>
                </a:solidFill>
              </a:rPr>
              <a:t>  Відео 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717" y="381000"/>
            <a:ext cx="84582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особиста місія</a:t>
            </a:r>
          </a:p>
          <a:p>
            <a:endParaRPr lang="uk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Біблії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Цінності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Люди, якими ви захоплюєтеся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Особисті сильні сторони та дари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Бачення, </a:t>
            </a:r>
            <a:r>
              <a:rPr lang="u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дане 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Богом</a:t>
            </a: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21165E-E3B6-441D-B2EE-16BB81BF18D6}"/>
              </a:ext>
            </a:extLst>
          </p:cNvPr>
          <p:cNvSpPr txBox="1"/>
          <p:nvPr/>
        </p:nvSpPr>
        <p:spPr>
          <a:xfrm>
            <a:off x="914400" y="3733800"/>
            <a:ext cx="7696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Бачення – це здатність бачити найкраще майбутнє. Це серцевина твердження про вашу особисту місію. Бачення </a:t>
            </a:r>
            <a:r>
              <a:rPr lang="uk-UA" sz="2800" dirty="0"/>
              <a:t>охоплює</a:t>
            </a:r>
            <a:r>
              <a:rPr lang="uk" sz="2800" dirty="0"/>
              <a:t> ваші бажання і прагнення.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1243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/>
              <a:t>Якості, якими я найбільше захоплююся і бажаю, щоб Бог розвивав їх у мені </a:t>
            </a:r>
            <a:r>
              <a:rPr lang="uk-UA" sz="2400" dirty="0"/>
              <a:t>та</a:t>
            </a:r>
            <a:r>
              <a:rPr lang="uk" sz="2400" dirty="0"/>
              <a:t> використовував у моєму житті, </a:t>
            </a:r>
            <a:r>
              <a:rPr lang="uk-UA" sz="2400" dirty="0"/>
              <a:t>це</a:t>
            </a:r>
            <a:r>
              <a:rPr lang="uk" sz="2400" dirty="0"/>
              <a:t>: _______. Чому?</a:t>
            </a:r>
          </a:p>
          <a:p>
            <a:endParaRPr lang="uk-UA" sz="2400" dirty="0"/>
          </a:p>
          <a:p>
            <a:r>
              <a:rPr lang="uk" sz="2400" dirty="0"/>
              <a:t>Люди, які знають мене, впевнені, що Бог найбільше використовує мене, коли я залучений до _______. Чому?</a:t>
            </a:r>
          </a:p>
          <a:p>
            <a:endParaRPr lang="uk-UA" sz="2400" dirty="0"/>
          </a:p>
          <a:p>
            <a:r>
              <a:rPr lang="uk" sz="2400" dirty="0"/>
              <a:t>Дії мого життя, які найбільше сприяють поширенню Царства Божого, це: _______. Чому?</a:t>
            </a:r>
          </a:p>
          <a:p>
            <a:endParaRPr lang="uk-UA" sz="2400" dirty="0"/>
          </a:p>
          <a:p>
            <a:r>
              <a:rPr lang="uk" sz="2400" dirty="0"/>
              <a:t>Коли я чую про захоплення, найсильніше бажання і прагнення, перше, що спадає на думку, це _______. Чому?</a:t>
            </a:r>
          </a:p>
          <a:p>
            <a:r>
              <a:rPr lang="uk" sz="2400" dirty="0"/>
              <a:t> </a:t>
            </a:r>
            <a:endParaRPr lang="uk-UA" sz="2400" dirty="0"/>
          </a:p>
          <a:p>
            <a:r>
              <a:rPr lang="uk" sz="2400" dirty="0"/>
              <a:t>І якби я знав, що не можу зазнати невдачі у своєму житті, я хотів би зробити на славу Бога наступне _______.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7633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"/>
            <a:ext cx="7924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Заява про особисту місію:</a:t>
            </a:r>
          </a:p>
          <a:p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3200" dirty="0"/>
              <a:t>З Божої милості я …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3200" dirty="0"/>
              <a:t>Він </a:t>
            </a:r>
            <a:r>
              <a:rPr lang="uk-UA" sz="3200" dirty="0"/>
              <a:t>по</a:t>
            </a:r>
            <a:r>
              <a:rPr lang="uk" sz="3200" dirty="0"/>
              <a:t>кликав мене стати ...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3200" dirty="0"/>
              <a:t>Він покликав мене служити для творення Його Царства ...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1936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893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458200" cy="480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>
                <a:solidFill>
                  <a:srgbClr val="FFFF00"/>
                </a:solidFill>
                <a:latin typeface="avenir"/>
                <a:ea typeface="Times New Roman" panose="02020603050405020304" pitchFamily="18" charset="0"/>
                <a:cs typeface="Times New Roman" panose="02020603050405020304" pitchFamily="18" charset="0"/>
              </a:rPr>
              <a:t>Лідер з усіма сильними і слабкими сторонами взаємодіє з групою людей, щоб визначити наявну культуру, те, «як тут чинять», щоб розробити бачення найкращого майбутнього, а потім дати поштовх до дії. Вони необхідні для досягнення цього майбутнього і планування відбуваються з молитвою.</a:t>
            </a:r>
            <a:endParaRPr lang="uk-UA" sz="36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14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2345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особиста місія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Біблії</a:t>
            </a:r>
          </a:p>
          <a:p>
            <a:endParaRPr lang="en-US" sz="36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D1EA49-E0F1-4B8F-B08E-5C4E193F2E23}"/>
              </a:ext>
            </a:extLst>
          </p:cNvPr>
          <p:cNvSpPr txBox="1"/>
          <p:nvPr/>
        </p:nvSpPr>
        <p:spPr>
          <a:xfrm>
            <a:off x="990600" y="1447800"/>
            <a:ext cx="533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Єремія 1:5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Дії 13:36-41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Ефесян 2:10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Филип'ян 3:8-14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Матвія 28:19-20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Матвія 25:26-28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Матвія 23:37-40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ван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13:34-45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17:20-23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Римлян 15:6-7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Тимофія 1 :9</a:t>
            </a:r>
          </a:p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Петра 2:1-5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25888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1682" y="345141"/>
            <a:ext cx="8458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особиста місія</a:t>
            </a:r>
          </a:p>
          <a:p>
            <a:endParaRPr lang="uk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Біблії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Цінності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FF4F11-0973-44DF-81D1-9915AC3B668B}"/>
              </a:ext>
            </a:extLst>
          </p:cNvPr>
          <p:cNvSpPr txBox="1"/>
          <p:nvPr/>
        </p:nvSpPr>
        <p:spPr>
          <a:xfrm>
            <a:off x="914400" y="2407244"/>
            <a:ext cx="7924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Цінності – </a:t>
            </a:r>
            <a:r>
              <a:rPr lang="uk-UA" sz="2800" dirty="0"/>
              <a:t>це ті речі, які ми вважаємо важливими.</a:t>
            </a:r>
            <a:r>
              <a:rPr lang="uk" sz="2800" dirty="0"/>
              <a:t> Коли ви думаєте і молитеся про те, якими Бог створив вас, складіть списки цінностей, які життєво важливі для вас і формують ваші рішення.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077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610600" cy="741741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здоров'я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фінансова безпека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майно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вільний час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сім’я</a:t>
            </a:r>
            <a:endParaRPr lang="uk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друзі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ощадливість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щедрість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справедливість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порядок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о</a:t>
            </a:r>
            <a:r>
              <a:rPr lang="uk" sz="2800" dirty="0"/>
              <a:t>світа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щастя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взаємини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о</a:t>
            </a:r>
            <a:r>
              <a:rPr lang="uk" sz="2800" dirty="0"/>
              <a:t>собист</a:t>
            </a:r>
            <a:r>
              <a:rPr lang="uk-UA" sz="2800" dirty="0" err="1"/>
              <a:t>ий</a:t>
            </a:r>
            <a:r>
              <a:rPr lang="uk-UA" sz="2800" dirty="0"/>
              <a:t> ріст</a:t>
            </a:r>
            <a:endParaRPr lang="ru-RU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правда</a:t>
            </a:r>
            <a:endParaRPr lang="uk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добробут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церква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мир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спокій душі й духу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безпека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повага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щирість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" sz="2800" dirty="0"/>
              <a:t>старанна робота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3064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4582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особиста місія</a:t>
            </a:r>
          </a:p>
          <a:p>
            <a:endParaRPr lang="uk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Біблії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Цінності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Люди, якими ви захоплюєтеся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2836A0-4412-4268-AD02-D28E3EE73DFC}"/>
              </a:ext>
            </a:extLst>
          </p:cNvPr>
          <p:cNvSpPr txBox="1"/>
          <p:nvPr/>
        </p:nvSpPr>
        <p:spPr>
          <a:xfrm>
            <a:off x="914400" y="2860626"/>
            <a:ext cx="769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Тепер подумайте про двох людей, якими ви захоплюєтеся. Що конкретнішим буде опис, т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краще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6047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717" y="38100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Ваша особиста місія</a:t>
            </a:r>
          </a:p>
          <a:p>
            <a:endParaRPr lang="uk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Біблії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Цінності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Люди, якими ви захоплюєтеся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Особисті сильні сторони та дари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21165E-E3B6-441D-B2EE-16BB81BF18D6}"/>
              </a:ext>
            </a:extLst>
          </p:cNvPr>
          <p:cNvSpPr txBox="1"/>
          <p:nvPr/>
        </p:nvSpPr>
        <p:spPr>
          <a:xfrm>
            <a:off x="914400" y="3212545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Ваші дари і таланти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дають змогу</a:t>
            </a:r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вам зробити унікальний внесок у Царство Боже .</a:t>
            </a:r>
            <a:endParaRPr lang="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089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73871"/>
            <a:ext cx="88392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З цього списку виберіть шість сильних сторін особи, властивих вам:</a:t>
            </a:r>
          </a:p>
          <a:p>
            <a:endParaRPr lang="uk-UA" sz="2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У вас є здатність адаптуватися і пристосуватися до обставин, виразна мова, артистичність, мудрість в ухваленні рішень, товариськість, красномовність, упевненість, дипломатичність, енергійність, уміння спілкуватися.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Ви розумна людина, ви щедрі, вдячні, старанно працюєте, у вас розвинена уява, маєте глибокі й цікаві думки, хороші поради.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Ви інтелігентні, добрі, у вас є лідерські здібності, відкриті для нових ідей, оптимістичні, надійні, вам можна довіряти. З вами цікаво розмовляти і проводити час.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У вас є здатність надихати, філософський склад розуму, поетичність, щирість, духовність.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Ви здатні вчитися, розуміти глибокі істини. Самі здатні навчати й наставляти.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Ви маєте правильне бачення майбутнього.  </a:t>
            </a:r>
          </a:p>
          <a:p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1568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20388</TotalTime>
  <Words>613</Words>
  <Application>Microsoft Office PowerPoint</Application>
  <PresentationFormat>Экран (4:3)</PresentationFormat>
  <Paragraphs>106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avenir</vt:lpstr>
      <vt:lpstr>Calibri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29</cp:revision>
  <cp:lastPrinted>2016-07-01T14:59:35Z</cp:lastPrinted>
  <dcterms:created xsi:type="dcterms:W3CDTF">2016-06-02T20:10:49Z</dcterms:created>
  <dcterms:modified xsi:type="dcterms:W3CDTF">2023-04-13T11:55:56Z</dcterms:modified>
</cp:coreProperties>
</file>