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9"/>
  </p:notesMasterIdLst>
  <p:sldIdLst>
    <p:sldId id="374" r:id="rId2"/>
    <p:sldId id="263" r:id="rId3"/>
    <p:sldId id="365" r:id="rId4"/>
    <p:sldId id="350" r:id="rId5"/>
    <p:sldId id="352" r:id="rId6"/>
    <p:sldId id="372" r:id="rId7"/>
    <p:sldId id="37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41CDEE-D093-3449-BA2B-DDF9F70E8961}" type="datetime1">
              <a:rPr lang="en-US"/>
              <a:pPr>
                <a:defRPr/>
              </a:pPr>
              <a:t>10/1/15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0A5D1D-1501-E549-95C1-93C452565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4" charset="-128"/>
        <a:cs typeface="ヒラギノ角ゴ Pro W3" pitchFamily="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pitchFamily="4" charset="-128"/>
          <a:cs typeface="ヒラギノ角ゴ Pro W3" pitchFamily="4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•"/>
        <a:defRPr sz="32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pitchFamily="4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–"/>
        <a:defRPr sz="28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•"/>
        <a:defRPr sz="24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–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»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dirty="0" smtClean="0">
                <a:latin typeface="Arial" pitchFamily="4" charset="0"/>
                <a:ea typeface="Arial" pitchFamily="4" charset="0"/>
                <a:cs typeface="Arial" pitchFamily="4" charset="0"/>
              </a:rPr>
              <a:t>Three</a:t>
            </a:r>
            <a:r>
              <a:rPr lang="en-US" b="1" dirty="0" smtClean="0">
                <a:latin typeface="Arial" pitchFamily="4" charset="0"/>
                <a:ea typeface="Arial" pitchFamily="4" charset="0"/>
                <a:cs typeface="Arial" pitchFamily="4" charset="0"/>
              </a:rPr>
              <a:t> Key Instruments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2588"/>
            <a:ext cx="8229600" cy="4525962"/>
          </a:xfrm>
        </p:spPr>
        <p:txBody>
          <a:bodyPr/>
          <a:lstStyle/>
          <a:p>
            <a:pPr marL="514350" indent="-514350" algn="ctr" eaLnBrk="1" hangingPunct="1">
              <a:buFont typeface="Arial" pitchFamily="4" charset="0"/>
              <a:buNone/>
              <a:defRPr/>
            </a:pPr>
            <a:r>
              <a:rPr lang="en-US" b="1" dirty="0" smtClean="0">
                <a:solidFill>
                  <a:srgbClr val="7F7F7F"/>
                </a:solidFill>
              </a:rPr>
              <a:t>The</a:t>
            </a:r>
            <a:r>
              <a:rPr lang="en-US" b="1" dirty="0" smtClean="0">
                <a:solidFill>
                  <a:srgbClr val="7F7F7F"/>
                </a:solidFill>
              </a:rPr>
              <a:t> drums</a:t>
            </a:r>
            <a:endParaRPr lang="en-US" b="1" dirty="0" smtClean="0">
              <a:solidFill>
                <a:srgbClr val="7F7F7F"/>
              </a:solidFill>
            </a:endParaRPr>
          </a:p>
          <a:p>
            <a:pPr algn="ctr" eaLnBrk="1" hangingPunct="1">
              <a:buFont typeface="Arial" pitchFamily="4" charset="0"/>
              <a:buNone/>
              <a:defRPr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Steve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Elzinga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Are drums appropriate for worship?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51" y="1719222"/>
            <a:ext cx="72488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Bible encourages a loud response to God’s goodness –</a:t>
            </a:r>
          </a:p>
          <a:p>
            <a:pPr marL="914400" lvl="1"/>
            <a:r>
              <a:rPr lang="en-US" dirty="0" smtClean="0"/>
              <a:t>Psalm 98:4 (KJV) Make a joyful noise unto the Lord, all the earth: make a loud noise, and rejoice, and sing praise.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Though drums are not mentioned in the Bible, cymbals are. </a:t>
            </a:r>
          </a:p>
          <a:p>
            <a:pPr marL="914400" lvl="1"/>
            <a:r>
              <a:rPr lang="en-US" dirty="0" smtClean="0"/>
              <a:t>Psalm 150:5 …praise him with the clash of cymbals, praise him with resounding cymbals.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Why is the drum becoming a standard part of the worship instrument ensemble?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51" y="2083599"/>
            <a:ext cx="72488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Contemporary music is more syncopated thus requiring a firm, consistent, steady beat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Culture today likes a beat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People today are exposed to an </a:t>
            </a:r>
            <a:r>
              <a:rPr lang="en-US" dirty="0" smtClean="0"/>
              <a:t>incredibly </a:t>
            </a:r>
            <a:r>
              <a:rPr lang="en-US" dirty="0" smtClean="0"/>
              <a:t>wide variety of music today (via internet</a:t>
            </a:r>
            <a:r>
              <a:rPr lang="en-US" dirty="0" smtClean="0"/>
              <a:t>), </a:t>
            </a:r>
            <a:r>
              <a:rPr lang="en-US" dirty="0" smtClean="0"/>
              <a:t>and most of it distinguishes itself from other music by its beat.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514350" indent="-514350"/>
            <a:r>
              <a:rPr lang="en-US" sz="3200" b="1" dirty="0" smtClean="0">
                <a:latin typeface="Arial" pitchFamily="4" charset="0"/>
              </a:rPr>
              <a:t>What are are the basic kinds of drums?</a:t>
            </a:r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51" y="1319202"/>
            <a:ext cx="724889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Djembe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Cajon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Hand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Bongos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Kettle drum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Drum kit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 smtClean="0"/>
              <a:t>Bass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 smtClean="0"/>
              <a:t>Snare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 smtClean="0"/>
              <a:t>Tom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 smtClean="0"/>
              <a:t>Ride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 smtClean="0"/>
              <a:t>High hat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 smtClean="0"/>
              <a:t>Crash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Keeping beat is as basic as your heart beat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4617" y="2157573"/>
            <a:ext cx="5819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i.e. drum circles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Basic music beat time signatures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4617" y="1812361"/>
            <a:ext cx="581960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4/4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3/4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6/8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The parts of a drum kit and the beat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3078" y="1640751"/>
            <a:ext cx="71388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Bass drum  </a:t>
            </a:r>
            <a:r>
              <a:rPr lang="en-US" b="1" u="sng" dirty="0" smtClean="0"/>
              <a:t>1</a:t>
            </a:r>
            <a:r>
              <a:rPr lang="en-US" b="1" dirty="0" smtClean="0"/>
              <a:t> </a:t>
            </a:r>
            <a:r>
              <a:rPr lang="en-US" dirty="0" smtClean="0"/>
              <a:t>&amp; 2 </a:t>
            </a:r>
            <a:r>
              <a:rPr lang="en-US" b="1" u="sng" dirty="0" smtClean="0"/>
              <a:t>&amp;</a:t>
            </a:r>
            <a:r>
              <a:rPr lang="en-US" b="1" dirty="0" smtClean="0"/>
              <a:t> </a:t>
            </a:r>
            <a:r>
              <a:rPr lang="en-US" b="1" u="sng" dirty="0" smtClean="0"/>
              <a:t>3</a:t>
            </a:r>
            <a:r>
              <a:rPr lang="en-US" b="1" dirty="0" smtClean="0"/>
              <a:t> </a:t>
            </a:r>
            <a:r>
              <a:rPr lang="en-US" dirty="0" smtClean="0"/>
              <a:t>&amp; 4 &amp;</a:t>
            </a:r>
          </a:p>
          <a:p>
            <a:pPr marL="457200" indent="-457200"/>
            <a:r>
              <a:rPr lang="en-US" dirty="0" smtClean="0"/>
              <a:t>		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3078" y="2624148"/>
            <a:ext cx="71388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Snare drum 1 </a:t>
            </a:r>
            <a:r>
              <a:rPr lang="en-US" b="1" u="sng" dirty="0" smtClean="0"/>
              <a:t>2</a:t>
            </a:r>
            <a:r>
              <a:rPr lang="en-US" dirty="0" smtClean="0"/>
              <a:t> 3 </a:t>
            </a:r>
            <a:r>
              <a:rPr lang="en-US" b="1" u="sng" dirty="0" smtClean="0"/>
              <a:t>4</a:t>
            </a:r>
          </a:p>
          <a:p>
            <a:pPr marL="457200" indent="-457200"/>
            <a:r>
              <a:rPr lang="en-US" dirty="0" smtClean="0"/>
              <a:t>		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3078" y="3455145"/>
            <a:ext cx="71388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High hat or ride cymbal </a:t>
            </a:r>
            <a:r>
              <a:rPr lang="en-US" b="1" u="sng" dirty="0" smtClean="0"/>
              <a:t>1</a:t>
            </a:r>
            <a:r>
              <a:rPr lang="en-US" b="1" dirty="0" smtClean="0"/>
              <a:t> </a:t>
            </a:r>
            <a:r>
              <a:rPr lang="en-US" b="1" u="sng" dirty="0" smtClean="0"/>
              <a:t>&amp;</a:t>
            </a:r>
            <a:r>
              <a:rPr lang="en-US" b="1" dirty="0" smtClean="0"/>
              <a:t> </a:t>
            </a:r>
            <a:r>
              <a:rPr lang="en-US" b="1" u="sng" dirty="0" smtClean="0"/>
              <a:t>2</a:t>
            </a:r>
            <a:r>
              <a:rPr lang="en-US" b="1" dirty="0" smtClean="0"/>
              <a:t> </a:t>
            </a:r>
            <a:r>
              <a:rPr lang="en-US" b="1" u="sng" dirty="0" smtClean="0"/>
              <a:t>&amp;</a:t>
            </a:r>
            <a:r>
              <a:rPr lang="en-US" b="1" dirty="0" smtClean="0"/>
              <a:t> </a:t>
            </a:r>
            <a:r>
              <a:rPr lang="en-US" b="1" u="sng" dirty="0" smtClean="0"/>
              <a:t>3</a:t>
            </a:r>
            <a:r>
              <a:rPr lang="en-US" b="1" dirty="0" smtClean="0"/>
              <a:t> </a:t>
            </a:r>
            <a:r>
              <a:rPr lang="en-US" b="1" u="sng" dirty="0" smtClean="0"/>
              <a:t>&amp;</a:t>
            </a:r>
            <a:r>
              <a:rPr lang="en-US" b="1" dirty="0" smtClean="0"/>
              <a:t> </a:t>
            </a:r>
            <a:r>
              <a:rPr lang="en-US" b="1" u="sng" dirty="0" smtClean="0"/>
              <a:t>4</a:t>
            </a:r>
          </a:p>
          <a:p>
            <a:pPr marL="457200" indent="-457200"/>
            <a:r>
              <a:rPr lang="en-US" dirty="0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4810</TotalTime>
  <Words>249</Words>
  <Application>Microsoft Macintosh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Three Key Instruments</vt:lpstr>
      <vt:lpstr>Slide 2</vt:lpstr>
      <vt:lpstr>Slide 3</vt:lpstr>
      <vt:lpstr>Slide 4</vt:lpstr>
      <vt:lpstr>Slide 5</vt:lpstr>
      <vt:lpstr>Slide 6</vt:lpstr>
      <vt:lpstr>Slide 7</vt:lpstr>
    </vt:vector>
  </TitlesOfParts>
  <Company>Christian Leaders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</dc:title>
  <dc:creator>David Feddes</dc:creator>
  <cp:lastModifiedBy>Brianna Prince</cp:lastModifiedBy>
  <cp:revision>194</cp:revision>
  <dcterms:created xsi:type="dcterms:W3CDTF">2015-10-01T15:46:25Z</dcterms:created>
  <dcterms:modified xsi:type="dcterms:W3CDTF">2015-10-01T15:49:21Z</dcterms:modified>
</cp:coreProperties>
</file>