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1" r:id="rId6"/>
    <p:sldId id="262" r:id="rId7"/>
    <p:sldId id="264" r:id="rId8"/>
    <p:sldId id="265" r:id="rId9"/>
    <p:sldId id="266" r:id="rId10"/>
    <p:sldId id="267" r:id="rId11"/>
    <p:sldId id="268"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3" autoAdjust="0"/>
    <p:restoredTop sz="94660"/>
  </p:normalViewPr>
  <p:slideViewPr>
    <p:cSldViewPr snapToGrid="0">
      <p:cViewPr varScale="1">
        <p:scale>
          <a:sx n="41" d="100"/>
          <a:sy n="41" d="100"/>
        </p:scale>
        <p:origin x="84" y="10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6052D6-B960-482E-B47A-5D42F0BB12A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458624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6052D6-B960-482E-B47A-5D42F0BB12A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193358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6052D6-B960-482E-B47A-5D42F0BB12A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710535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6052D6-B960-482E-B47A-5D42F0BB12A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2422981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6052D6-B960-482E-B47A-5D42F0BB12A7}"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90794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6052D6-B960-482E-B47A-5D42F0BB12A7}"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3299090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6052D6-B960-482E-B47A-5D42F0BB12A7}" type="datetimeFigureOut">
              <a:rPr lang="en-US" smtClean="0"/>
              <a:t>4/14/2018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33411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6052D6-B960-482E-B47A-5D42F0BB12A7}" type="datetimeFigureOut">
              <a:rPr lang="en-US" smtClean="0"/>
              <a:t>4/14/2018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022071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052D6-B960-482E-B47A-5D42F0BB12A7}" type="datetimeFigureOut">
              <a:rPr lang="en-US" smtClean="0"/>
              <a:t>4/14/2018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4138024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6052D6-B960-482E-B47A-5D42F0BB12A7}"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427773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6052D6-B960-482E-B47A-5D42F0BB12A7}"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73A8F7-3049-4FC0-ABDC-E1D76A4E8DE5}" type="slidenum">
              <a:rPr lang="en-US" smtClean="0"/>
              <a:t>‹#›</a:t>
            </a:fld>
            <a:endParaRPr lang="en-US"/>
          </a:p>
        </p:txBody>
      </p:sp>
    </p:spTree>
    <p:extLst>
      <p:ext uri="{BB962C8B-B14F-4D97-AF65-F5344CB8AC3E}">
        <p14:creationId xmlns:p14="http://schemas.microsoft.com/office/powerpoint/2010/main" val="1071316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6052D6-B960-482E-B47A-5D42F0BB12A7}" type="datetimeFigureOut">
              <a:rPr lang="en-US" smtClean="0"/>
              <a:t>4/14/2018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73A8F7-3049-4FC0-ABDC-E1D76A4E8DE5}" type="slidenum">
              <a:rPr lang="en-US" smtClean="0"/>
              <a:t>‹#›</a:t>
            </a:fld>
            <a:endParaRPr lang="en-US"/>
          </a:p>
        </p:txBody>
      </p:sp>
    </p:spTree>
    <p:extLst>
      <p:ext uri="{BB962C8B-B14F-4D97-AF65-F5344CB8AC3E}">
        <p14:creationId xmlns:p14="http://schemas.microsoft.com/office/powerpoint/2010/main" val="4208840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a:latin typeface="Times New Roman" panose="02020603050405020304" pitchFamily="18" charset="0"/>
                <a:cs typeface="Times New Roman" panose="02020603050405020304" pitchFamily="18" charset="0"/>
              </a:rPr>
              <a:t>Buscar la presencia de Dios cambia tu perspectiva</a:t>
            </a:r>
          </a:p>
        </p:txBody>
      </p:sp>
      <p:sp>
        <p:nvSpPr>
          <p:cNvPr id="3" name="Content Placeholder 2"/>
          <p:cNvSpPr>
            <a:spLocks noGrp="1"/>
          </p:cNvSpPr>
          <p:nvPr>
            <p:ph idx="1"/>
          </p:nvPr>
        </p:nvSpPr>
        <p:spPr>
          <a:xfrm>
            <a:off x="3165230" y="6025662"/>
            <a:ext cx="6260123" cy="586154"/>
          </a:xfrm>
        </p:spPr>
        <p:txBody>
          <a:bodyPr>
            <a:normAutofit/>
          </a:bodyPr>
          <a:lstStyle/>
          <a:p>
            <a:pPr marL="0" indent="0" algn="ctr">
              <a:buNone/>
            </a:pPr>
            <a:r>
              <a:rPr lang="es-AR" sz="3600" b="1" dirty="0" smtClean="0">
                <a:latin typeface="Times New Roman" panose="02020603050405020304" pitchFamily="18" charset="0"/>
                <a:cs typeface="Times New Roman" panose="02020603050405020304" pitchFamily="18" charset="0"/>
              </a:rPr>
              <a:t>El triangulo del fuego de paz</a:t>
            </a:r>
            <a:endParaRPr lang="es-AR" sz="3600" b="1" dirty="0">
              <a:latin typeface="Times New Roman" panose="02020603050405020304" pitchFamily="18" charset="0"/>
              <a:cs typeface="Times New Roman" panose="02020603050405020304" pitchFamily="18" charset="0"/>
            </a:endParaRPr>
          </a:p>
        </p:txBody>
      </p:sp>
      <p:sp>
        <p:nvSpPr>
          <p:cNvPr id="4" name="Isosceles Triangle 3"/>
          <p:cNvSpPr/>
          <p:nvPr/>
        </p:nvSpPr>
        <p:spPr>
          <a:xfrm>
            <a:off x="2067339" y="984739"/>
            <a:ext cx="8882015" cy="482990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Isosceles Triangle 4"/>
          <p:cNvSpPr/>
          <p:nvPr/>
        </p:nvSpPr>
        <p:spPr>
          <a:xfrm>
            <a:off x="3856383" y="1969477"/>
            <a:ext cx="5208104" cy="3200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Image result for Flame"/>
          <p:cNvPicPr>
            <a:picLocks noChangeAspect="1" noChangeArrowheads="1"/>
          </p:cNvPicPr>
          <p:nvPr/>
        </p:nvPicPr>
        <p:blipFill rotWithShape="1">
          <a:blip r:embed="rId2">
            <a:extLst>
              <a:ext uri="{28A0092B-C50C-407E-A947-70E740481C1C}">
                <a14:useLocalDpi xmlns:a14="http://schemas.microsoft.com/office/drawing/2010/main" val="0"/>
              </a:ext>
            </a:extLst>
          </a:blip>
          <a:srcRect l="31579" t="18496" r="30263" b="15607"/>
          <a:stretch/>
        </p:blipFill>
        <p:spPr bwMode="auto">
          <a:xfrm>
            <a:off x="5720863" y="3024555"/>
            <a:ext cx="1500552" cy="1828800"/>
          </a:xfrm>
          <a:prstGeom prst="rect">
            <a:avLst/>
          </a:prstGeom>
          <a:solidFill>
            <a:schemeClr val="tx1"/>
          </a:solidFill>
        </p:spPr>
      </p:pic>
      <p:sp>
        <p:nvSpPr>
          <p:cNvPr id="7" name="Content Placeholder 2"/>
          <p:cNvSpPr txBox="1">
            <a:spLocks/>
          </p:cNvSpPr>
          <p:nvPr/>
        </p:nvSpPr>
        <p:spPr>
          <a:xfrm rot="3016963">
            <a:off x="6227831" y="3074991"/>
            <a:ext cx="3710717" cy="5861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AR" sz="3600" b="1" dirty="0" smtClean="0">
                <a:latin typeface="Times New Roman" panose="02020603050405020304" pitchFamily="18" charset="0"/>
                <a:cs typeface="Times New Roman" panose="02020603050405020304" pitchFamily="18" charset="0"/>
              </a:rPr>
              <a:t>Poder</a:t>
            </a:r>
            <a:endParaRPr lang="es-AR" sz="3600" b="1" dirty="0">
              <a:latin typeface="Times New Roman" panose="02020603050405020304" pitchFamily="18" charset="0"/>
              <a:cs typeface="Times New Roman" panose="02020603050405020304" pitchFamily="18" charset="0"/>
            </a:endParaRPr>
          </a:p>
        </p:txBody>
      </p:sp>
      <p:sp>
        <p:nvSpPr>
          <p:cNvPr id="8" name="Content Placeholder 2"/>
          <p:cNvSpPr txBox="1">
            <a:spLocks/>
          </p:cNvSpPr>
          <p:nvPr/>
        </p:nvSpPr>
        <p:spPr>
          <a:xfrm rot="18594004">
            <a:off x="2817121" y="2995372"/>
            <a:ext cx="4107076" cy="5861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AR" sz="3600" b="1" dirty="0" smtClean="0">
                <a:latin typeface="Times New Roman" panose="02020603050405020304" pitchFamily="18" charset="0"/>
                <a:cs typeface="Times New Roman" panose="02020603050405020304" pitchFamily="18" charset="0"/>
              </a:rPr>
              <a:t>Propósito</a:t>
            </a:r>
            <a:endParaRPr lang="es-AR" sz="3600" b="1" dirty="0">
              <a:latin typeface="Times New Roman" panose="02020603050405020304" pitchFamily="18" charset="0"/>
              <a:cs typeface="Times New Roman" panose="02020603050405020304" pitchFamily="18" charset="0"/>
            </a:endParaRPr>
          </a:p>
        </p:txBody>
      </p:sp>
      <p:sp>
        <p:nvSpPr>
          <p:cNvPr id="9" name="Content Placeholder 2"/>
          <p:cNvSpPr txBox="1">
            <a:spLocks/>
          </p:cNvSpPr>
          <p:nvPr/>
        </p:nvSpPr>
        <p:spPr>
          <a:xfrm>
            <a:off x="3470030" y="5240216"/>
            <a:ext cx="6260123" cy="5861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s-AR" sz="3600" b="1" dirty="0" smtClean="0">
                <a:latin typeface="Times New Roman" panose="02020603050405020304" pitchFamily="18" charset="0"/>
                <a:cs typeface="Times New Roman" panose="02020603050405020304" pitchFamily="18" charset="0"/>
              </a:rPr>
              <a:t>Presencia</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3756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Por esto la FE es importante</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a:bodyPr>
          <a:lstStyle/>
          <a:p>
            <a:r>
              <a:rPr lang="es-AR" sz="3600" b="1" dirty="0" smtClean="0">
                <a:latin typeface="Times New Roman" panose="02020603050405020304" pitchFamily="18" charset="0"/>
                <a:cs typeface="Times New Roman" panose="02020603050405020304" pitchFamily="18" charset="0"/>
              </a:rPr>
              <a:t>“</a:t>
            </a:r>
            <a:r>
              <a:rPr lang="es-ES" sz="3600" dirty="0"/>
              <a:t>Esto es para ustedes motivo de gran alegría, a pesar de que hasta ahora han tenido que sufrir diversas pruebas por un tiempo. </a:t>
            </a:r>
            <a:r>
              <a:rPr lang="es-ES" sz="3600" b="1" baseline="30000" dirty="0"/>
              <a:t>7 </a:t>
            </a:r>
            <a:r>
              <a:rPr lang="es-ES" sz="3600" dirty="0"/>
              <a:t>El oro, aunque perecedero, se acrisola al fuego. Así también la fe de ustedes, que vale mucho más que el oro, al ser acrisolada por las pruebas demostrará que es digna de aprobación, gloria y honor cuando Jesucristo se revele.</a:t>
            </a:r>
            <a:r>
              <a:rPr lang="es-AR" sz="3600" b="1" dirty="0" smtClean="0">
                <a:latin typeface="Times New Roman" panose="02020603050405020304" pitchFamily="18" charset="0"/>
                <a:cs typeface="Times New Roman" panose="02020603050405020304" pitchFamily="18" charset="0"/>
              </a:rPr>
              <a:t>” 1 Pedro 1:6-7</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4213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En ocasiones el dinero crea conflictos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a:bodyPr>
          <a:lstStyle/>
          <a:p>
            <a:r>
              <a:rPr lang="es-AR" sz="3600" b="1" dirty="0" smtClean="0">
                <a:latin typeface="Times New Roman" panose="02020603050405020304" pitchFamily="18" charset="0"/>
                <a:cs typeface="Times New Roman" panose="02020603050405020304" pitchFamily="18" charset="0"/>
              </a:rPr>
              <a:t>Cuidado anímalos a buscar a Dios </a:t>
            </a:r>
          </a:p>
          <a:p>
            <a:r>
              <a:rPr lang="es-AR" sz="3600" b="1" dirty="0" smtClean="0">
                <a:latin typeface="Times New Roman" panose="02020603050405020304" pitchFamily="18" charset="0"/>
                <a:cs typeface="Times New Roman" panose="02020603050405020304" pitchFamily="18" charset="0"/>
              </a:rPr>
              <a:t>“</a:t>
            </a:r>
            <a:r>
              <a:rPr lang="es-ES" sz="3600" dirty="0"/>
              <a:t>Porque el amor al dinero es la raíz de toda clase de males. Por codiciarlo, algunos se han desviado de la fe y se han causado muchísimos sinsabores.</a:t>
            </a:r>
            <a:r>
              <a:rPr lang="es-AR" sz="3600" b="1" dirty="0" smtClean="0">
                <a:latin typeface="Times New Roman" panose="02020603050405020304" pitchFamily="18" charset="0"/>
                <a:cs typeface="Times New Roman" panose="02020603050405020304" pitchFamily="18" charset="0"/>
              </a:rPr>
              <a:t>” 1 Timoteo </a:t>
            </a:r>
            <a:r>
              <a:rPr lang="es-AR" sz="3600" b="1" dirty="0" smtClean="0">
                <a:latin typeface="Times New Roman" panose="02020603050405020304" pitchFamily="18" charset="0"/>
                <a:cs typeface="Times New Roman" panose="02020603050405020304" pitchFamily="18" charset="0"/>
              </a:rPr>
              <a:t>6:10</a:t>
            </a:r>
          </a:p>
          <a:p>
            <a:r>
              <a:rPr lang="es-AR" sz="3600" b="1" dirty="0" smtClean="0">
                <a:latin typeface="Times New Roman" panose="02020603050405020304" pitchFamily="18" charset="0"/>
                <a:cs typeface="Times New Roman" panose="02020603050405020304" pitchFamily="18" charset="0"/>
              </a:rPr>
              <a:t>Cuando nos concentramos en el fuego destructor las emociones afloran y confiamos en nuestra inteligencia de salir de ese conflicto y hasta leemos libros pero si confiamos en esos libros fallaremos, nuestra FE de pone en Dios</a:t>
            </a:r>
          </a:p>
          <a:p>
            <a:r>
              <a:rPr lang="es-AR" sz="3600" b="1" dirty="0" smtClean="0">
                <a:latin typeface="Times New Roman" panose="02020603050405020304" pitchFamily="18" charset="0"/>
                <a:cs typeface="Times New Roman" panose="02020603050405020304" pitchFamily="18" charset="0"/>
              </a:rPr>
              <a:t>La sabiduría viene de Dios en ese fuego de paz crece nuestra fe y hacemos decisiones que glorifican a Dios</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5193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Nota Final</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3386"/>
            <a:ext cx="12192000" cy="6154614"/>
          </a:xfrm>
        </p:spPr>
        <p:txBody>
          <a:bodyPr>
            <a:noAutofit/>
          </a:bodyPr>
          <a:lstStyle/>
          <a:p>
            <a:r>
              <a:rPr lang="es-AR" sz="4000" b="1" dirty="0" smtClean="0">
                <a:latin typeface="Times New Roman" panose="02020603050405020304" pitchFamily="18" charset="0"/>
                <a:cs typeface="Times New Roman" panose="02020603050405020304" pitchFamily="18" charset="0"/>
              </a:rPr>
              <a:t>En la próxima sesión seguiremos viendo el cuarto atributo que necesita el que quiere extinguir el fuego destructor </a:t>
            </a:r>
            <a:r>
              <a:rPr lang="es-AR" sz="4000" b="1" smtClean="0">
                <a:latin typeface="Times New Roman" panose="02020603050405020304" pitchFamily="18" charset="0"/>
                <a:cs typeface="Times New Roman" panose="02020603050405020304" pitchFamily="18" charset="0"/>
              </a:rPr>
              <a:t>del conflicto.</a:t>
            </a:r>
            <a:endParaRPr lang="es-AR" sz="4000" b="1" dirty="0" smtClean="0">
              <a:latin typeface="Times New Roman" panose="02020603050405020304" pitchFamily="18" charset="0"/>
              <a:cs typeface="Times New Roman" panose="02020603050405020304" pitchFamily="18" charset="0"/>
            </a:endParaRPr>
          </a:p>
          <a:p>
            <a:r>
              <a:rPr lang="es-AR" sz="4000" b="1" dirty="0" smtClean="0">
                <a:latin typeface="Times New Roman" panose="02020603050405020304" pitchFamily="18" charset="0"/>
                <a:cs typeface="Times New Roman" panose="02020603050405020304" pitchFamily="18" charset="0"/>
              </a:rPr>
              <a:t>Que Dios los Bendiga.</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3298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22031"/>
            <a:ext cx="12192000" cy="844062"/>
          </a:xfrm>
        </p:spPr>
        <p:txBody>
          <a:bodyPr>
            <a:normAutofit fontScale="90000"/>
          </a:bodyPr>
          <a:lstStyle/>
          <a:p>
            <a:r>
              <a:rPr lang="es-AR" sz="4400" b="1" u="sng" dirty="0" smtClean="0">
                <a:latin typeface="Times New Roman" panose="02020603050405020304" pitchFamily="18" charset="0"/>
                <a:cs typeface="Times New Roman" panose="02020603050405020304" pitchFamily="18" charset="0"/>
              </a:rPr>
              <a:t>Tercer atributo del Bombero de los conflictos: </a:t>
            </a:r>
            <a:br>
              <a:rPr lang="es-AR" sz="4400" b="1" u="sng" dirty="0" smtClean="0">
                <a:latin typeface="Times New Roman" panose="02020603050405020304" pitchFamily="18" charset="0"/>
                <a:cs typeface="Times New Roman" panose="02020603050405020304" pitchFamily="18" charset="0"/>
              </a:rPr>
            </a:br>
            <a:r>
              <a:rPr lang="es-AR" sz="4400" b="1" u="sng" dirty="0" smtClean="0">
                <a:latin typeface="Times New Roman" panose="02020603050405020304" pitchFamily="18" charset="0"/>
                <a:cs typeface="Times New Roman" panose="02020603050405020304" pitchFamily="18" charset="0"/>
              </a:rPr>
              <a:t>FE</a:t>
            </a:r>
            <a:endParaRPr lang="es-AR" sz="4400" b="1" u="sng" dirty="0">
              <a:latin typeface="Times New Roman" panose="02020603050405020304" pitchFamily="18" charset="0"/>
              <a:cs typeface="Times New Roman" panose="02020603050405020304" pitchFamily="18" charset="0"/>
            </a:endParaRPr>
          </a:p>
        </p:txBody>
      </p:sp>
      <p:pic>
        <p:nvPicPr>
          <p:cNvPr id="1026" name="Picture 2" descr="Image result for firefighter pray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66093"/>
            <a:ext cx="12192000" cy="55919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0898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a:bodyPr>
          <a:lstStyle/>
          <a:p>
            <a:r>
              <a:rPr lang="es-AR" sz="3600" b="1" dirty="0" smtClean="0">
                <a:latin typeface="Times New Roman" panose="02020603050405020304" pitchFamily="18" charset="0"/>
                <a:cs typeface="Times New Roman" panose="02020603050405020304" pitchFamily="18" charset="0"/>
              </a:rPr>
              <a:t>En esta clase discutiremos el tercer atributo del que desea extinguir el fuego destructor del conflicto que es LA FE</a:t>
            </a:r>
          </a:p>
          <a:p>
            <a:r>
              <a:rPr lang="es-AR" sz="3600" b="1" dirty="0" smtClean="0">
                <a:latin typeface="Times New Roman" panose="02020603050405020304" pitchFamily="18" charset="0"/>
                <a:cs typeface="Times New Roman" panose="02020603050405020304" pitchFamily="18" charset="0"/>
              </a:rPr>
              <a:t>Hablamos de la humildad que viene de conocer a Cristo y nos transforma a su imagen y luego hablamos de desear agradar a Dios y esto sucede al pasar tiempo con Dios y el cambia nuestros deseos y </a:t>
            </a:r>
            <a:r>
              <a:rPr lang="es-AR" sz="3600" b="1" dirty="0" err="1" smtClean="0">
                <a:latin typeface="Times New Roman" panose="02020603050405020304" pitchFamily="18" charset="0"/>
                <a:cs typeface="Times New Roman" panose="02020603050405020304" pitchFamily="18" charset="0"/>
              </a:rPr>
              <a:t>asi</a:t>
            </a:r>
            <a:r>
              <a:rPr lang="es-AR" sz="3600" b="1" dirty="0" smtClean="0">
                <a:latin typeface="Times New Roman" panose="02020603050405020304" pitchFamily="18" charset="0"/>
                <a:cs typeface="Times New Roman" panose="02020603050405020304" pitchFamily="18" charset="0"/>
              </a:rPr>
              <a:t> le agradamos</a:t>
            </a:r>
          </a:p>
          <a:p>
            <a:r>
              <a:rPr lang="es-AR" sz="3600" b="1" dirty="0" smtClean="0">
                <a:latin typeface="Times New Roman" panose="02020603050405020304" pitchFamily="18" charset="0"/>
                <a:cs typeface="Times New Roman" panose="02020603050405020304" pitchFamily="18" charset="0"/>
              </a:rPr>
              <a:t>Podemos tener humildad y deseo de agradarle pero sin este tercer atributo no podremos agradarle</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9114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Sin FE no podemos Agradar a Dios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lnSpcReduction="10000"/>
          </a:bodyPr>
          <a:lstStyle/>
          <a:p>
            <a:r>
              <a:rPr lang="es-AR" sz="3600" b="1" dirty="0" smtClean="0">
                <a:latin typeface="Times New Roman" panose="02020603050405020304" pitchFamily="18" charset="0"/>
                <a:cs typeface="Times New Roman" panose="02020603050405020304" pitchFamily="18" charset="0"/>
              </a:rPr>
              <a:t>“</a:t>
            </a:r>
            <a:r>
              <a:rPr lang="es-ES" sz="3600" dirty="0"/>
              <a:t>En realidad, sin fe es imposible agradar a Dios, ya que cualquiera que se acerca a Dios tiene que creer que él existe y que recompensa a quienes lo </a:t>
            </a:r>
            <a:r>
              <a:rPr lang="es-ES" sz="3600" dirty="0" smtClean="0"/>
              <a:t>buscan.</a:t>
            </a:r>
            <a:r>
              <a:rPr lang="es-AR" sz="3600" b="1" dirty="0" smtClean="0">
                <a:latin typeface="Times New Roman" panose="02020603050405020304" pitchFamily="18" charset="0"/>
                <a:cs typeface="Times New Roman" panose="02020603050405020304" pitchFamily="18" charset="0"/>
              </a:rPr>
              <a:t>” </a:t>
            </a:r>
            <a:r>
              <a:rPr lang="es-AR" sz="3600" b="1" dirty="0">
                <a:latin typeface="Times New Roman" panose="02020603050405020304" pitchFamily="18" charset="0"/>
                <a:cs typeface="Times New Roman" panose="02020603050405020304" pitchFamily="18" charset="0"/>
              </a:rPr>
              <a:t>Hebreos </a:t>
            </a:r>
            <a:r>
              <a:rPr lang="es-AR" sz="3600" b="1" dirty="0" smtClean="0">
                <a:latin typeface="Times New Roman" panose="02020603050405020304" pitchFamily="18" charset="0"/>
                <a:cs typeface="Times New Roman" panose="02020603050405020304" pitchFamily="18" charset="0"/>
              </a:rPr>
              <a:t>11:6</a:t>
            </a:r>
          </a:p>
          <a:p>
            <a:r>
              <a:rPr lang="es-AR" sz="3600" b="1" dirty="0" smtClean="0">
                <a:latin typeface="Times New Roman" panose="02020603050405020304" pitchFamily="18" charset="0"/>
                <a:cs typeface="Times New Roman" panose="02020603050405020304" pitchFamily="18" charset="0"/>
              </a:rPr>
              <a:t>La Fe crece al </a:t>
            </a:r>
            <a:r>
              <a:rPr lang="es-AR" sz="3600" b="1" dirty="0" err="1" smtClean="0">
                <a:latin typeface="Times New Roman" panose="02020603050405020304" pitchFamily="18" charset="0"/>
                <a:cs typeface="Times New Roman" panose="02020603050405020304" pitchFamily="18" charset="0"/>
              </a:rPr>
              <a:t>oir</a:t>
            </a:r>
            <a:r>
              <a:rPr lang="es-AR" sz="3600" b="1" dirty="0" smtClean="0">
                <a:latin typeface="Times New Roman" panose="02020603050405020304" pitchFamily="18" charset="0"/>
                <a:cs typeface="Times New Roman" panose="02020603050405020304" pitchFamily="18" charset="0"/>
              </a:rPr>
              <a:t> su palabra</a:t>
            </a:r>
          </a:p>
          <a:p>
            <a:r>
              <a:rPr lang="es-AR" sz="3600" b="1" dirty="0">
                <a:latin typeface="Times New Roman" panose="02020603050405020304" pitchFamily="18" charset="0"/>
                <a:cs typeface="Times New Roman" panose="02020603050405020304" pitchFamily="18" charset="0"/>
              </a:rPr>
              <a:t>“</a:t>
            </a:r>
            <a:r>
              <a:rPr lang="es-ES" sz="3600" dirty="0"/>
              <a:t>Así que la fe viene como resultado de oír el mensaje, y el mensaje que se oye es la palabra de Cristo.</a:t>
            </a:r>
            <a:r>
              <a:rPr lang="es-AR" sz="3600" b="1" dirty="0">
                <a:latin typeface="Times New Roman" panose="02020603050405020304" pitchFamily="18" charset="0"/>
                <a:cs typeface="Times New Roman" panose="02020603050405020304" pitchFamily="18" charset="0"/>
              </a:rPr>
              <a:t>” </a:t>
            </a:r>
            <a:r>
              <a:rPr lang="es-AR" sz="3600" b="1" dirty="0" err="1">
                <a:latin typeface="Times New Roman" panose="02020603050405020304" pitchFamily="18" charset="0"/>
                <a:cs typeface="Times New Roman" panose="02020603050405020304" pitchFamily="18" charset="0"/>
              </a:rPr>
              <a:t>Rom</a:t>
            </a:r>
            <a:r>
              <a:rPr lang="es-AR" sz="3600" b="1" dirty="0">
                <a:latin typeface="Times New Roman" panose="02020603050405020304" pitchFamily="18" charset="0"/>
                <a:cs typeface="Times New Roman" panose="02020603050405020304" pitchFamily="18" charset="0"/>
              </a:rPr>
              <a:t>. </a:t>
            </a:r>
            <a:r>
              <a:rPr lang="es-AR" sz="3600" b="1" dirty="0" smtClean="0">
                <a:latin typeface="Times New Roman" panose="02020603050405020304" pitchFamily="18" charset="0"/>
                <a:cs typeface="Times New Roman" panose="02020603050405020304" pitchFamily="18" charset="0"/>
              </a:rPr>
              <a:t>10:17</a:t>
            </a:r>
          </a:p>
          <a:p>
            <a:r>
              <a:rPr lang="es-AR" sz="3600" b="1" dirty="0" smtClean="0">
                <a:latin typeface="Times New Roman" panose="02020603050405020304" pitchFamily="18" charset="0"/>
                <a:cs typeface="Times New Roman" panose="02020603050405020304" pitchFamily="18" charset="0"/>
              </a:rPr>
              <a:t>Pero la Fe no nos salva, nos salva su gracia que aceptamos por FE</a:t>
            </a:r>
          </a:p>
          <a:p>
            <a:r>
              <a:rPr lang="es-AR" sz="3600" b="1" dirty="0" smtClean="0">
                <a:latin typeface="Times New Roman" panose="02020603050405020304" pitchFamily="18" charset="0"/>
                <a:cs typeface="Times New Roman" panose="02020603050405020304" pitchFamily="18" charset="0"/>
              </a:rPr>
              <a:t>“</a:t>
            </a:r>
            <a:r>
              <a:rPr lang="es-ES" sz="3600" dirty="0"/>
              <a:t>Porque por gracia ustedes han sido salvados mediante la fe; esto no procede de ustedes, sino que es el regalo de Dios, </a:t>
            </a:r>
            <a:r>
              <a:rPr lang="es-ES" sz="3600" b="1" baseline="30000" dirty="0"/>
              <a:t>9 </a:t>
            </a:r>
            <a:r>
              <a:rPr lang="es-ES" sz="3600" dirty="0"/>
              <a:t>no por obras, para que nadie se jacte.</a:t>
            </a:r>
            <a:r>
              <a:rPr lang="es-AR" sz="3600" b="1" dirty="0">
                <a:latin typeface="Times New Roman" panose="02020603050405020304" pitchFamily="18" charset="0"/>
                <a:cs typeface="Times New Roman" panose="02020603050405020304" pitchFamily="18" charset="0"/>
              </a:rPr>
              <a:t>” Ef. 2:8-9</a:t>
            </a:r>
          </a:p>
          <a:p>
            <a:endParaRPr lang="es-AR" sz="3600" b="1" dirty="0">
              <a:latin typeface="Times New Roman" panose="02020603050405020304" pitchFamily="18" charset="0"/>
              <a:cs typeface="Times New Roman" panose="02020603050405020304" pitchFamily="18" charset="0"/>
            </a:endParaRP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050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La Fe es un regalo de Dios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3386"/>
            <a:ext cx="12192000" cy="6154614"/>
          </a:xfrm>
        </p:spPr>
        <p:txBody>
          <a:bodyPr>
            <a:noAutofit/>
          </a:bodyPr>
          <a:lstStyle/>
          <a:p>
            <a:r>
              <a:rPr lang="es-AR" sz="4000" b="1" dirty="0" smtClean="0">
                <a:latin typeface="Times New Roman" panose="02020603050405020304" pitchFamily="18" charset="0"/>
                <a:cs typeface="Times New Roman" panose="02020603050405020304" pitchFamily="18" charset="0"/>
              </a:rPr>
              <a:t>La Fe crece oyendo su palabra y pasando tiempo leyendo su palabra y escuchando sermones y orando y oyendo su voz</a:t>
            </a:r>
          </a:p>
          <a:p>
            <a:r>
              <a:rPr lang="es-AR" sz="4000" b="1" dirty="0" smtClean="0">
                <a:latin typeface="Times New Roman" panose="02020603050405020304" pitchFamily="18" charset="0"/>
                <a:cs typeface="Times New Roman" panose="02020603050405020304" pitchFamily="18" charset="0"/>
              </a:rPr>
              <a:t>Al recibir esta FE crece y se desarrolla y aprendemos a confiar mas en el</a:t>
            </a:r>
          </a:p>
          <a:p>
            <a:r>
              <a:rPr lang="es-AR" sz="4000" b="1" dirty="0" smtClean="0">
                <a:latin typeface="Times New Roman" panose="02020603050405020304" pitchFamily="18" charset="0"/>
                <a:cs typeface="Times New Roman" panose="02020603050405020304" pitchFamily="18" charset="0"/>
              </a:rPr>
              <a:t>Al combinar la fe con la verdad de su palabra nos hace que obtengamos mas crecimiento espiritual pues nos ayuda la fe a poner en acción la palabra de Dios</a:t>
            </a:r>
          </a:p>
        </p:txBody>
      </p:sp>
    </p:spTree>
    <p:extLst>
      <p:ext uri="{BB962C8B-B14F-4D97-AF65-F5344CB8AC3E}">
        <p14:creationId xmlns:p14="http://schemas.microsoft.com/office/powerpoint/2010/main" val="1812347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Hebreos que no creían en la palabra se perdieron </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3386"/>
            <a:ext cx="12192000" cy="6154614"/>
          </a:xfrm>
        </p:spPr>
        <p:txBody>
          <a:bodyPr>
            <a:noAutofit/>
          </a:bodyPr>
          <a:lstStyle/>
          <a:p>
            <a:r>
              <a:rPr lang="es-AR" sz="4000" b="1" dirty="0" smtClean="0">
                <a:latin typeface="Times New Roman" panose="02020603050405020304" pitchFamily="18" charset="0"/>
                <a:cs typeface="Times New Roman" panose="02020603050405020304" pitchFamily="18" charset="0"/>
              </a:rPr>
              <a:t>“</a:t>
            </a:r>
            <a:r>
              <a:rPr lang="es-ES" sz="4000" dirty="0" smtClean="0"/>
              <a:t>Porque </a:t>
            </a:r>
            <a:r>
              <a:rPr lang="es-ES" sz="4000" dirty="0"/>
              <a:t>a nosotros, lo mismo que a ellos, se nos ha anunciado la buena noticia; pero el mensaje que escucharon no les sirvió de nada, porque no se unieron en la fe </a:t>
            </a:r>
            <a:r>
              <a:rPr lang="es-ES" sz="4000" dirty="0" smtClean="0"/>
              <a:t>a</a:t>
            </a:r>
            <a:r>
              <a:rPr lang="es-ES" sz="4000" dirty="0"/>
              <a:t> los que habían prestado atención a ese mensaje.</a:t>
            </a:r>
            <a:r>
              <a:rPr lang="es-AR" sz="4000" b="1" dirty="0" smtClean="0">
                <a:latin typeface="Times New Roman" panose="02020603050405020304" pitchFamily="18" charset="0"/>
                <a:cs typeface="Times New Roman" panose="02020603050405020304" pitchFamily="18" charset="0"/>
              </a:rPr>
              <a:t>” </a:t>
            </a:r>
            <a:r>
              <a:rPr lang="es-AR" sz="4000" b="1" dirty="0" err="1" smtClean="0">
                <a:latin typeface="Times New Roman" panose="02020603050405020304" pitchFamily="18" charset="0"/>
                <a:cs typeface="Times New Roman" panose="02020603050405020304" pitchFamily="18" charset="0"/>
              </a:rPr>
              <a:t>Heb</a:t>
            </a:r>
            <a:r>
              <a:rPr lang="es-AR" sz="4000" b="1" dirty="0" smtClean="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4:2</a:t>
            </a:r>
          </a:p>
          <a:p>
            <a:r>
              <a:rPr lang="es-AR" sz="4000" b="1" dirty="0" smtClean="0">
                <a:latin typeface="Times New Roman" panose="02020603050405020304" pitchFamily="18" charset="0"/>
                <a:cs typeface="Times New Roman" panose="02020603050405020304" pitchFamily="18" charset="0"/>
              </a:rPr>
              <a:t>Josué y Caleb tuvieron FE y recibieron la tierra pues pusieron acción a sus palabras, pero los demás no tuvieron fe no actuaron y murieron en el desierto</a:t>
            </a:r>
          </a:p>
        </p:txBody>
      </p:sp>
    </p:spTree>
    <p:extLst>
      <p:ext uri="{BB962C8B-B14F-4D97-AF65-F5344CB8AC3E}">
        <p14:creationId xmlns:p14="http://schemas.microsoft.com/office/powerpoint/2010/main" val="2143053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La FE da acción a la verdad que Dios nos pide actuar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3386"/>
            <a:ext cx="9144000" cy="6154614"/>
          </a:xfrm>
        </p:spPr>
        <p:txBody>
          <a:bodyPr>
            <a:noAutofit/>
          </a:bodyPr>
          <a:lstStyle/>
          <a:p>
            <a:r>
              <a:rPr lang="es-AR" sz="4000" b="1" dirty="0" smtClean="0">
                <a:latin typeface="Times New Roman" panose="02020603050405020304" pitchFamily="18" charset="0"/>
                <a:cs typeface="Times New Roman" panose="02020603050405020304" pitchFamily="18" charset="0"/>
              </a:rPr>
              <a:t>“</a:t>
            </a:r>
            <a:r>
              <a:rPr lang="es-ES" sz="4000" dirty="0"/>
              <a:t>Así también la fe por sí sola, si no tiene obras, está muerta.</a:t>
            </a:r>
            <a:r>
              <a:rPr lang="es-AR" sz="4000" b="1" dirty="0" smtClean="0">
                <a:latin typeface="Times New Roman" panose="02020603050405020304" pitchFamily="18" charset="0"/>
                <a:cs typeface="Times New Roman" panose="02020603050405020304" pitchFamily="18" charset="0"/>
              </a:rPr>
              <a:t>” </a:t>
            </a:r>
            <a:r>
              <a:rPr lang="es-AR" sz="4000" b="1" dirty="0" err="1" smtClean="0">
                <a:latin typeface="Times New Roman" panose="02020603050405020304" pitchFamily="18" charset="0"/>
                <a:cs typeface="Times New Roman" panose="02020603050405020304" pitchFamily="18" charset="0"/>
              </a:rPr>
              <a:t>Sant</a:t>
            </a:r>
            <a:r>
              <a:rPr lang="es-AR" sz="4000" b="1" dirty="0" smtClean="0">
                <a:latin typeface="Times New Roman" panose="02020603050405020304" pitchFamily="18" charset="0"/>
                <a:cs typeface="Times New Roman" panose="02020603050405020304" pitchFamily="18" charset="0"/>
              </a:rPr>
              <a:t>. </a:t>
            </a:r>
            <a:r>
              <a:rPr lang="es-AR" sz="4000" b="1" dirty="0" smtClean="0">
                <a:latin typeface="Times New Roman" panose="02020603050405020304" pitchFamily="18" charset="0"/>
                <a:cs typeface="Times New Roman" panose="02020603050405020304" pitchFamily="18" charset="0"/>
              </a:rPr>
              <a:t>2:17</a:t>
            </a:r>
          </a:p>
          <a:p>
            <a:r>
              <a:rPr lang="es-AR" sz="4000" b="1" dirty="0">
                <a:latin typeface="Times New Roman" panose="02020603050405020304" pitchFamily="18" charset="0"/>
                <a:cs typeface="Times New Roman" panose="02020603050405020304" pitchFamily="18" charset="0"/>
              </a:rPr>
              <a:t>Esto se aplica al conflicto de la siguiente manera: así como la fe pone en acción nuestras palabras en el conflicto venimos al fuego de paz por FE con el deseo de agradar a Dios y ponemos en acción esas cosas que </a:t>
            </a:r>
            <a:r>
              <a:rPr lang="es-AR" sz="4000" b="1" dirty="0" smtClean="0">
                <a:latin typeface="Times New Roman" panose="02020603050405020304" pitchFamily="18" charset="0"/>
                <a:cs typeface="Times New Roman" panose="02020603050405020304" pitchFamily="18" charset="0"/>
              </a:rPr>
              <a:t>nos pide </a:t>
            </a:r>
            <a:r>
              <a:rPr lang="es-AR" sz="4000" b="1" dirty="0">
                <a:latin typeface="Times New Roman" panose="02020603050405020304" pitchFamily="18" charset="0"/>
                <a:cs typeface="Times New Roman" panose="02020603050405020304" pitchFamily="18" charset="0"/>
              </a:rPr>
              <a:t>por </a:t>
            </a:r>
            <a:r>
              <a:rPr lang="es-AR" sz="4000" b="1" dirty="0" smtClean="0">
                <a:latin typeface="Times New Roman" panose="02020603050405020304" pitchFamily="18" charset="0"/>
                <a:cs typeface="Times New Roman" panose="02020603050405020304" pitchFamily="18" charset="0"/>
              </a:rPr>
              <a:t>hacer</a:t>
            </a:r>
          </a:p>
          <a:p>
            <a:r>
              <a:rPr lang="es-AR" sz="4000" b="1" dirty="0" smtClean="0">
                <a:latin typeface="Times New Roman" panose="02020603050405020304" pitchFamily="18" charset="0"/>
                <a:cs typeface="Times New Roman" panose="02020603050405020304" pitchFamily="18" charset="0"/>
              </a:rPr>
              <a:t>En un bote de remos la fe son los remos que mueven el bote que es nuestra vida</a:t>
            </a:r>
            <a:endParaRPr lang="es-AR" sz="4000" b="1" dirty="0">
              <a:latin typeface="Times New Roman" panose="02020603050405020304" pitchFamily="18" charset="0"/>
              <a:cs typeface="Times New Roman" panose="02020603050405020304" pitchFamily="18" charset="0"/>
            </a:endParaRPr>
          </a:p>
          <a:p>
            <a:endParaRPr lang="es-AR" sz="4000" b="1" dirty="0">
              <a:latin typeface="Times New Roman" panose="02020603050405020304" pitchFamily="18" charset="0"/>
              <a:cs typeface="Times New Roman" panose="02020603050405020304" pitchFamily="18" charset="0"/>
            </a:endParaRPr>
          </a:p>
        </p:txBody>
      </p:sp>
      <p:pic>
        <p:nvPicPr>
          <p:cNvPr id="102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0" y="3774831"/>
            <a:ext cx="3048000" cy="30128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0963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La FE es como un Escudo que nos protege en el </a:t>
            </a:r>
            <a:r>
              <a:rPr lang="es-AR" b="1" u="sng" dirty="0" err="1" smtClean="0">
                <a:latin typeface="Times New Roman" panose="02020603050405020304" pitchFamily="18" charset="0"/>
                <a:cs typeface="Times New Roman" panose="02020603050405020304" pitchFamily="18" charset="0"/>
              </a:rPr>
              <a:t>fuefo</a:t>
            </a:r>
            <a:r>
              <a:rPr lang="es-AR" b="1" u="sng" dirty="0" smtClean="0">
                <a:latin typeface="Times New Roman" panose="02020603050405020304" pitchFamily="18" charset="0"/>
                <a:cs typeface="Times New Roman" panose="02020603050405020304" pitchFamily="18" charset="0"/>
              </a:rPr>
              <a:t> del conflicto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03386"/>
            <a:ext cx="8745415" cy="6154614"/>
          </a:xfrm>
        </p:spPr>
        <p:txBody>
          <a:bodyPr>
            <a:noAutofit/>
          </a:bodyPr>
          <a:lstStyle/>
          <a:p>
            <a:endParaRPr lang="es-AR" sz="4000" b="1" dirty="0" smtClean="0">
              <a:latin typeface="Times New Roman" panose="02020603050405020304" pitchFamily="18" charset="0"/>
              <a:cs typeface="Times New Roman" panose="02020603050405020304" pitchFamily="18" charset="0"/>
            </a:endParaRPr>
          </a:p>
          <a:p>
            <a:r>
              <a:rPr lang="es-AR" sz="4000" b="1" dirty="0" smtClean="0">
                <a:latin typeface="Times New Roman" panose="02020603050405020304" pitchFamily="18" charset="0"/>
                <a:cs typeface="Times New Roman" panose="02020603050405020304" pitchFamily="18" charset="0"/>
              </a:rPr>
              <a:t>“</a:t>
            </a:r>
            <a:r>
              <a:rPr lang="es-ES" sz="4000" dirty="0"/>
              <a:t>Además de todo esto, tomen el escudo de la fe, con el cual pueden apagar todas las flechas encendidas del maligno.</a:t>
            </a:r>
            <a:r>
              <a:rPr lang="es-AR" sz="4000" b="1" dirty="0" smtClean="0">
                <a:latin typeface="Times New Roman" panose="02020603050405020304" pitchFamily="18" charset="0"/>
                <a:cs typeface="Times New Roman" panose="02020603050405020304" pitchFamily="18" charset="0"/>
              </a:rPr>
              <a:t>” Ef. </a:t>
            </a:r>
            <a:r>
              <a:rPr lang="es-AR" sz="4000" b="1" dirty="0" smtClean="0">
                <a:latin typeface="Times New Roman" panose="02020603050405020304" pitchFamily="18" charset="0"/>
                <a:cs typeface="Times New Roman" panose="02020603050405020304" pitchFamily="18" charset="0"/>
              </a:rPr>
              <a:t>6:16</a:t>
            </a:r>
          </a:p>
          <a:p>
            <a:r>
              <a:rPr lang="es-AR" sz="4000" b="1" dirty="0" smtClean="0">
                <a:latin typeface="Times New Roman" panose="02020603050405020304" pitchFamily="18" charset="0"/>
                <a:cs typeface="Times New Roman" panose="02020603050405020304" pitchFamily="18" charset="0"/>
              </a:rPr>
              <a:t>Es un aspecto protector de la FE, el es nuestro protector y nos da la fe que pasa el entendimiento</a:t>
            </a:r>
          </a:p>
        </p:txBody>
      </p:sp>
      <p:pic>
        <p:nvPicPr>
          <p:cNvPr id="4" name="Picture 2" descr="Image result for escudo de la f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5414" y="1312985"/>
            <a:ext cx="3446585" cy="55450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1369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8"/>
          </a:xfrm>
        </p:spPr>
        <p:txBody>
          <a:bodyPr/>
          <a:lstStyle/>
          <a:p>
            <a:pPr algn="ctr"/>
            <a:r>
              <a:rPr lang="es-AR" b="1" u="sng" dirty="0" smtClean="0">
                <a:latin typeface="Times New Roman" panose="02020603050405020304" pitchFamily="18" charset="0"/>
                <a:cs typeface="Times New Roman" panose="02020603050405020304" pitchFamily="18" charset="0"/>
              </a:rPr>
              <a:t>Los conflictos atacan nuestra FE</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84738"/>
            <a:ext cx="12192000" cy="5873261"/>
          </a:xfrm>
        </p:spPr>
        <p:txBody>
          <a:bodyPr>
            <a:normAutofit/>
          </a:bodyPr>
          <a:lstStyle/>
          <a:p>
            <a:r>
              <a:rPr lang="es-AR" sz="3600" b="1" dirty="0" smtClean="0">
                <a:latin typeface="Times New Roman" panose="02020603050405020304" pitchFamily="18" charset="0"/>
                <a:cs typeface="Times New Roman" panose="02020603050405020304" pitchFamily="18" charset="0"/>
              </a:rPr>
              <a:t>“</a:t>
            </a:r>
            <a:r>
              <a:rPr lang="es-ES" sz="3600" dirty="0"/>
              <a:t>No les hablé ni les prediqué con palabras sabias y elocuentes, sino con demostración del poder del Espíritu, </a:t>
            </a:r>
            <a:r>
              <a:rPr lang="es-ES" sz="3600" b="1" baseline="30000" dirty="0"/>
              <a:t>5 </a:t>
            </a:r>
            <a:r>
              <a:rPr lang="es-ES" sz="3600" dirty="0"/>
              <a:t>para que la fe de ustedes no dependiera de la sabiduría humana, sino del poder de Dios.</a:t>
            </a:r>
            <a:r>
              <a:rPr lang="es-AR" sz="3600" b="1" dirty="0" smtClean="0">
                <a:latin typeface="Times New Roman" panose="02020603050405020304" pitchFamily="18" charset="0"/>
                <a:cs typeface="Times New Roman" panose="02020603050405020304" pitchFamily="18" charset="0"/>
              </a:rPr>
              <a:t>” 1 Corintios </a:t>
            </a:r>
            <a:r>
              <a:rPr lang="es-AR" sz="3600" b="1" dirty="0" smtClean="0">
                <a:latin typeface="Times New Roman" panose="02020603050405020304" pitchFamily="18" charset="0"/>
                <a:cs typeface="Times New Roman" panose="02020603050405020304" pitchFamily="18" charset="0"/>
              </a:rPr>
              <a:t>2:4-5</a:t>
            </a:r>
          </a:p>
          <a:p>
            <a:r>
              <a:rPr lang="es-AR" sz="3600" b="1" dirty="0" smtClean="0">
                <a:latin typeface="Times New Roman" panose="02020603050405020304" pitchFamily="18" charset="0"/>
                <a:cs typeface="Times New Roman" panose="02020603050405020304" pitchFamily="18" charset="0"/>
              </a:rPr>
              <a:t>Cuando nos enfocamos en el fuego destructor en vez del fuego de paz somos tentados de vacilar en la fe, pero el fuego de paz que es Cristo y nos enfocamos en el y pasamos tiempo orando y en su palabra el construirá nuestra FE y seremos fortalecidos y animados y revelara su propósito a nosotros y nos dará su poder para poner la FE en acción y hacer lo que le agrada</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6893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TotalTime>
  <Words>697</Words>
  <Application>Microsoft Office PowerPoint</Application>
  <PresentationFormat>Widescreen</PresentationFormat>
  <Paragraphs>44</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Buscar la presencia de Dios cambia tu perspectiva</vt:lpstr>
      <vt:lpstr>Tercer atributo del Bombero de los conflictos:  FE</vt:lpstr>
      <vt:lpstr>Introducción</vt:lpstr>
      <vt:lpstr>Sin FE no podemos Agradar a Dios</vt:lpstr>
      <vt:lpstr>La Fe es un regalo de Dios</vt:lpstr>
      <vt:lpstr>Hebreos que no creían en la palabra se perdieron </vt:lpstr>
      <vt:lpstr>La FE da acción a la verdad que Dios nos pide actuar</vt:lpstr>
      <vt:lpstr>La FE es como un Escudo que nos protege en el fuefo del conflicto</vt:lpstr>
      <vt:lpstr>Los conflictos atacan nuestra FE</vt:lpstr>
      <vt:lpstr>Por esto la FE es importante</vt:lpstr>
      <vt:lpstr>En ocasiones el dinero crea conflictos</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Buscar la presencia de Dios cambia tu perspectiva</dc:title>
  <dc:creator>Jorge Muniz</dc:creator>
  <cp:lastModifiedBy>Jorge Muniz</cp:lastModifiedBy>
  <cp:revision>14</cp:revision>
  <dcterms:created xsi:type="dcterms:W3CDTF">2018-04-14T23:08:22Z</dcterms:created>
  <dcterms:modified xsi:type="dcterms:W3CDTF">2018-04-15T03:50:17Z</dcterms:modified>
</cp:coreProperties>
</file>