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8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97" autoAdjust="0"/>
    <p:restoredTop sz="94660"/>
  </p:normalViewPr>
  <p:slideViewPr>
    <p:cSldViewPr snapToGrid="0">
      <p:cViewPr varScale="1">
        <p:scale>
          <a:sx n="68" d="100"/>
          <a:sy n="68" d="100"/>
        </p:scale>
        <p:origin x="571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7/3/2018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7/3/2018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7/3/2018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7/3/2018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7/3/2018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 descr="C:\Users\mark vandermeer\AppData\Local\Microsoft\Windows\Temporary Internet Files\Content.Outlook\HNBDQD9J\cr logo - 12 inches (2).png">
            <a:extLst>
              <a:ext uri="{FF2B5EF4-FFF2-40B4-BE49-F238E27FC236}">
                <a16:creationId xmlns:a16="http://schemas.microsoft.com/office/drawing/2014/main" id="{A9DCD953-14CD-43E3-8E49-AA522EC8A48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5067" y="332808"/>
            <a:ext cx="5347826" cy="2500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3F85073-5139-4FC6-99AB-E59636FA9943}"/>
              </a:ext>
            </a:extLst>
          </p:cNvPr>
          <p:cNvSpPr txBox="1"/>
          <p:nvPr/>
        </p:nvSpPr>
        <p:spPr>
          <a:xfrm>
            <a:off x="541867" y="3014133"/>
            <a:ext cx="1061155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500" dirty="0"/>
              <a:t>Vision:  WHY Recovery Ministry?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500" dirty="0"/>
              <a:t>The least of these… Matt. 25: 31-41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500" dirty="0"/>
              <a:t>“Side Door” </a:t>
            </a:r>
            <a:r>
              <a:rPr lang="en-US" sz="2500" dirty="0">
                <a:sym typeface="Wingdings" panose="05000000000000000000" pitchFamily="2" charset="2"/>
              </a:rPr>
              <a:t></a:t>
            </a:r>
            <a:r>
              <a:rPr lang="en-US" sz="2500" dirty="0"/>
              <a:t> Point of Contact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500" dirty="0"/>
              <a:t>Meeting people where their needs ARE; NOT where we expect them to be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500" dirty="0"/>
              <a:t>Bridging the Gospel via their felt need, issues</a:t>
            </a:r>
          </a:p>
          <a:p>
            <a:endParaRPr lang="en-US" sz="25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15124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 descr="C:\Users\mark vandermeer\AppData\Local\Microsoft\Windows\Temporary Internet Files\Content.Outlook\HNBDQD9J\cr logo - 12 inches (2).png">
            <a:extLst>
              <a:ext uri="{FF2B5EF4-FFF2-40B4-BE49-F238E27FC236}">
                <a16:creationId xmlns:a16="http://schemas.microsoft.com/office/drawing/2014/main" id="{A9DCD953-14CD-43E3-8E49-AA522EC8A48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5067" y="332808"/>
            <a:ext cx="5347826" cy="2500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3F85073-5139-4FC6-99AB-E59636FA9943}"/>
              </a:ext>
            </a:extLst>
          </p:cNvPr>
          <p:cNvSpPr txBox="1"/>
          <p:nvPr/>
        </p:nvSpPr>
        <p:spPr>
          <a:xfrm>
            <a:off x="541867" y="3014133"/>
            <a:ext cx="10611555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000" b="1" u="sng" dirty="0"/>
              <a:t>Strategy = Direction = Results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/>
              <a:t>What do People Need?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500" dirty="0"/>
              <a:t>Acceptance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500" dirty="0"/>
              <a:t>Accountability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500" dirty="0"/>
              <a:t>Action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500" dirty="0"/>
              <a:t>Affirmation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500" dirty="0"/>
              <a:t>Access </a:t>
            </a:r>
            <a:r>
              <a:rPr lang="en-US" sz="2500" dirty="0">
                <a:sym typeface="Wingdings" panose="05000000000000000000" pitchFamily="2" charset="2"/>
              </a:rPr>
              <a:t> Tribes; Class; Worldview; Are ALL welcome?</a:t>
            </a:r>
            <a:endParaRPr lang="en-US" sz="25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5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500" dirty="0"/>
          </a:p>
        </p:txBody>
      </p:sp>
    </p:spTree>
    <p:extLst>
      <p:ext uri="{BB962C8B-B14F-4D97-AF65-F5344CB8AC3E}">
        <p14:creationId xmlns:p14="http://schemas.microsoft.com/office/powerpoint/2010/main" val="172282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 descr="C:\Users\mark vandermeer\AppData\Local\Microsoft\Windows\Temporary Internet Files\Content.Outlook\HNBDQD9J\cr logo - 12 inches (2).png">
            <a:extLst>
              <a:ext uri="{FF2B5EF4-FFF2-40B4-BE49-F238E27FC236}">
                <a16:creationId xmlns:a16="http://schemas.microsoft.com/office/drawing/2014/main" id="{A9DCD953-14CD-43E3-8E49-AA522EC8A48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5067" y="332808"/>
            <a:ext cx="5347826" cy="2500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3F85073-5139-4FC6-99AB-E59636FA9943}"/>
              </a:ext>
            </a:extLst>
          </p:cNvPr>
          <p:cNvSpPr txBox="1"/>
          <p:nvPr/>
        </p:nvSpPr>
        <p:spPr>
          <a:xfrm>
            <a:off x="541867" y="3014133"/>
            <a:ext cx="10611555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000" b="1" u="sng" dirty="0"/>
              <a:t>Strategy = Direction = Results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/>
              <a:t>Church As Healing Center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500" dirty="0"/>
              <a:t>What is your church’s vision? Why do you exist?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500" dirty="0"/>
              <a:t>What is the FELT NEED of your people? Community?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500" dirty="0"/>
              <a:t>How: Methodology = What will fill the need?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500" dirty="0"/>
              <a:t>Where are your CORE Church members at with this?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500" dirty="0"/>
              <a:t>Where to? </a:t>
            </a:r>
          </a:p>
          <a:p>
            <a:endParaRPr lang="en-US" sz="25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500" dirty="0"/>
          </a:p>
        </p:txBody>
      </p:sp>
    </p:spTree>
    <p:extLst>
      <p:ext uri="{BB962C8B-B14F-4D97-AF65-F5344CB8AC3E}">
        <p14:creationId xmlns:p14="http://schemas.microsoft.com/office/powerpoint/2010/main" val="25224902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 descr="C:\Users\mark vandermeer\AppData\Local\Microsoft\Windows\Temporary Internet Files\Content.Outlook\HNBDQD9J\cr logo - 12 inches (2).png">
            <a:extLst>
              <a:ext uri="{FF2B5EF4-FFF2-40B4-BE49-F238E27FC236}">
                <a16:creationId xmlns:a16="http://schemas.microsoft.com/office/drawing/2014/main" id="{A9DCD953-14CD-43E3-8E49-AA522EC8A48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5067" y="332808"/>
            <a:ext cx="5347826" cy="2500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3F85073-5139-4FC6-99AB-E59636FA9943}"/>
              </a:ext>
            </a:extLst>
          </p:cNvPr>
          <p:cNvSpPr txBox="1"/>
          <p:nvPr/>
        </p:nvSpPr>
        <p:spPr>
          <a:xfrm>
            <a:off x="541867" y="3014133"/>
            <a:ext cx="10611555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500" dirty="0"/>
              <a:t>Community Recovery’s Vision</a:t>
            </a:r>
          </a:p>
          <a:p>
            <a:endParaRPr lang="en-US" sz="2500" dirty="0"/>
          </a:p>
          <a:p>
            <a:r>
              <a:rPr lang="en-US" sz="2500" b="1" dirty="0"/>
              <a:t>To Bridge recovering people to God and to the Community of Christ.</a:t>
            </a:r>
          </a:p>
          <a:p>
            <a:endParaRPr lang="en-US" sz="25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500" dirty="0"/>
              <a:t>Bridging = Bridge Illustration in action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500" dirty="0"/>
              <a:t>Recovering People = ALL people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500" dirty="0"/>
              <a:t>Community = The Church</a:t>
            </a:r>
          </a:p>
          <a:p>
            <a:endParaRPr lang="en-US" sz="25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7835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 descr="C:\Users\mark vandermeer\AppData\Local\Microsoft\Windows\Temporary Internet Files\Content.Outlook\HNBDQD9J\cr logo - 12 inches (2).png">
            <a:extLst>
              <a:ext uri="{FF2B5EF4-FFF2-40B4-BE49-F238E27FC236}">
                <a16:creationId xmlns:a16="http://schemas.microsoft.com/office/drawing/2014/main" id="{A9DCD953-14CD-43E3-8E49-AA522EC8A48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5067" y="332808"/>
            <a:ext cx="5347826" cy="2500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3F85073-5139-4FC6-99AB-E59636FA9943}"/>
              </a:ext>
            </a:extLst>
          </p:cNvPr>
          <p:cNvSpPr txBox="1"/>
          <p:nvPr/>
        </p:nvSpPr>
        <p:spPr>
          <a:xfrm>
            <a:off x="541867" y="3014133"/>
            <a:ext cx="10611555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500" dirty="0"/>
              <a:t>Community Recovery’s Mission</a:t>
            </a:r>
          </a:p>
          <a:p>
            <a:endParaRPr lang="en-US" sz="2500" dirty="0"/>
          </a:p>
          <a:p>
            <a:r>
              <a:rPr lang="en-US" sz="2500" b="1" dirty="0"/>
              <a:t>Capture recovering people where they ARE </a:t>
            </a:r>
          </a:p>
          <a:p>
            <a:r>
              <a:rPr lang="en-US" sz="2500" b="1" dirty="0"/>
              <a:t>Restore recovering people to God and to Self  </a:t>
            </a:r>
          </a:p>
          <a:p>
            <a:r>
              <a:rPr lang="en-US" sz="2500" b="1" dirty="0"/>
              <a:t>Reinstate recovering people into the Community of Christ.</a:t>
            </a:r>
          </a:p>
          <a:p>
            <a:endParaRPr lang="en-US" sz="25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500" dirty="0"/>
              <a:t>The Church is a Recovery CENTER; Spiritual Hospital</a:t>
            </a:r>
          </a:p>
          <a:p>
            <a:endParaRPr lang="en-US" sz="25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24610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 descr="C:\Users\mark vandermeer\AppData\Local\Microsoft\Windows\Temporary Internet Files\Content.Outlook\HNBDQD9J\cr logo - 12 inches (2).png">
            <a:extLst>
              <a:ext uri="{FF2B5EF4-FFF2-40B4-BE49-F238E27FC236}">
                <a16:creationId xmlns:a16="http://schemas.microsoft.com/office/drawing/2014/main" id="{A9DCD953-14CD-43E3-8E49-AA522EC8A48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5067" y="332808"/>
            <a:ext cx="5347826" cy="2500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3F85073-5139-4FC6-99AB-E59636FA9943}"/>
              </a:ext>
            </a:extLst>
          </p:cNvPr>
          <p:cNvSpPr txBox="1"/>
          <p:nvPr/>
        </p:nvSpPr>
        <p:spPr>
          <a:xfrm>
            <a:off x="541867" y="3014133"/>
            <a:ext cx="10611555" cy="2754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000" b="1" u="sng" dirty="0"/>
              <a:t>Community Recovery’s Mission</a:t>
            </a:r>
          </a:p>
          <a:p>
            <a:endParaRPr lang="en-US" sz="25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500" dirty="0"/>
              <a:t>Pastors, staff, volunteers are ALL 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500" dirty="0"/>
              <a:t>EXPECT IMPERFECT PEOPLE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500" dirty="0"/>
              <a:t>Apply Recovery principles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500" dirty="0"/>
              <a:t>12 Steps of Recovery and their Biblical Comparisons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30647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 descr="C:\Users\mark vandermeer\AppData\Local\Microsoft\Windows\Temporary Internet Files\Content.Outlook\HNBDQD9J\cr logo - 12 inches (2).png">
            <a:extLst>
              <a:ext uri="{FF2B5EF4-FFF2-40B4-BE49-F238E27FC236}">
                <a16:creationId xmlns:a16="http://schemas.microsoft.com/office/drawing/2014/main" id="{A9DCD953-14CD-43E3-8E49-AA522EC8A48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5067" y="332808"/>
            <a:ext cx="5347826" cy="2500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3F85073-5139-4FC6-99AB-E59636FA9943}"/>
              </a:ext>
            </a:extLst>
          </p:cNvPr>
          <p:cNvSpPr txBox="1"/>
          <p:nvPr/>
        </p:nvSpPr>
        <p:spPr>
          <a:xfrm>
            <a:off x="541867" y="3014133"/>
            <a:ext cx="1061155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000" b="1" u="sng" dirty="0"/>
              <a:t>Recovery Principles</a:t>
            </a:r>
            <a:endParaRPr lang="en-US" sz="25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500" dirty="0"/>
              <a:t>They ARE Biblical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500" dirty="0"/>
              <a:t>Church = people </a:t>
            </a:r>
            <a:r>
              <a:rPr lang="en-US" sz="2500" dirty="0">
                <a:sym typeface="Wingdings" panose="05000000000000000000" pitchFamily="2" charset="2"/>
              </a:rPr>
              <a:t> transform  non-judgmental  empowering </a:t>
            </a:r>
          </a:p>
          <a:p>
            <a:r>
              <a:rPr lang="en-US" sz="2500" dirty="0">
                <a:sym typeface="Wingdings" panose="05000000000000000000" pitchFamily="2" charset="2"/>
              </a:rPr>
              <a:t>Resourcing  Jesus driven  Purpose Driven </a:t>
            </a:r>
            <a:endParaRPr lang="en-US" sz="25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500" dirty="0"/>
              <a:t>Pretense? Prejudice? Barriers? What?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500" dirty="0"/>
              <a:t>How has Tribalism created barriers?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500" dirty="0"/>
              <a:t>Group Discussion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63956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 descr="C:\Users\mark vandermeer\AppData\Local\Microsoft\Windows\Temporary Internet Files\Content.Outlook\HNBDQD9J\cr logo - 12 inches (2).png">
            <a:extLst>
              <a:ext uri="{FF2B5EF4-FFF2-40B4-BE49-F238E27FC236}">
                <a16:creationId xmlns:a16="http://schemas.microsoft.com/office/drawing/2014/main" id="{A9DCD953-14CD-43E3-8E49-AA522EC8A48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5067" y="332808"/>
            <a:ext cx="5347826" cy="2500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3F85073-5139-4FC6-99AB-E59636FA9943}"/>
              </a:ext>
            </a:extLst>
          </p:cNvPr>
          <p:cNvSpPr txBox="1"/>
          <p:nvPr/>
        </p:nvSpPr>
        <p:spPr>
          <a:xfrm>
            <a:off x="541867" y="3014133"/>
            <a:ext cx="1061155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000" b="1" u="sng" dirty="0"/>
              <a:t>Calling</a:t>
            </a:r>
          </a:p>
          <a:p>
            <a:endParaRPr lang="en-US" sz="25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500" dirty="0"/>
              <a:t>Purpose </a:t>
            </a:r>
            <a:r>
              <a:rPr lang="en-US" sz="2500" dirty="0">
                <a:sym typeface="Wingdings" panose="05000000000000000000" pitchFamily="2" charset="2"/>
              </a:rPr>
              <a:t> Passion for People</a:t>
            </a:r>
            <a:endParaRPr lang="en-US" sz="25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500" dirty="0">
                <a:sym typeface="Wingdings" panose="05000000000000000000" pitchFamily="2" charset="2"/>
              </a:rPr>
              <a:t>Servant Leadership</a:t>
            </a:r>
            <a:endParaRPr lang="en-US" sz="25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500" dirty="0"/>
              <a:t>Empowering Others OVER you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500" dirty="0"/>
              <a:t>Bridging believers into service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500" dirty="0"/>
              <a:t>HOPE</a:t>
            </a:r>
          </a:p>
        </p:txBody>
      </p:sp>
    </p:spTree>
    <p:extLst>
      <p:ext uri="{BB962C8B-B14F-4D97-AF65-F5344CB8AC3E}">
        <p14:creationId xmlns:p14="http://schemas.microsoft.com/office/powerpoint/2010/main" val="9408835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 descr="C:\Users\mark vandermeer\AppData\Local\Microsoft\Windows\Temporary Internet Files\Content.Outlook\HNBDQD9J\cr logo - 12 inches (2).png">
            <a:extLst>
              <a:ext uri="{FF2B5EF4-FFF2-40B4-BE49-F238E27FC236}">
                <a16:creationId xmlns:a16="http://schemas.microsoft.com/office/drawing/2014/main" id="{A9DCD953-14CD-43E3-8E49-AA522EC8A48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5067" y="332808"/>
            <a:ext cx="5347826" cy="2500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3F85073-5139-4FC6-99AB-E59636FA9943}"/>
              </a:ext>
            </a:extLst>
          </p:cNvPr>
          <p:cNvSpPr txBox="1"/>
          <p:nvPr/>
        </p:nvSpPr>
        <p:spPr>
          <a:xfrm>
            <a:off x="541867" y="3014133"/>
            <a:ext cx="1061155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000" b="1" u="sng" dirty="0"/>
              <a:t>HOPE in Calling</a:t>
            </a:r>
          </a:p>
          <a:p>
            <a:endParaRPr lang="en-US" sz="25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500" dirty="0"/>
              <a:t>Healthy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500" dirty="0">
                <a:sym typeface="Wingdings" panose="05000000000000000000" pitchFamily="2" charset="2"/>
              </a:rPr>
              <a:t>Others focused (Christ centered)</a:t>
            </a:r>
            <a:endParaRPr lang="en-US" sz="25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500" dirty="0"/>
              <a:t>Passion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500" dirty="0"/>
              <a:t>Encouragement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500" dirty="0"/>
              <a:t>POINT: To attract unbelievers to our HOPE in Jesus; BEGIN with the NEED</a:t>
            </a:r>
          </a:p>
        </p:txBody>
      </p:sp>
    </p:spTree>
    <p:extLst>
      <p:ext uri="{BB962C8B-B14F-4D97-AF65-F5344CB8AC3E}">
        <p14:creationId xmlns:p14="http://schemas.microsoft.com/office/powerpoint/2010/main" val="23051036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 descr="C:\Users\mark vandermeer\AppData\Local\Microsoft\Windows\Temporary Internet Files\Content.Outlook\HNBDQD9J\cr logo - 12 inches (2).png">
            <a:extLst>
              <a:ext uri="{FF2B5EF4-FFF2-40B4-BE49-F238E27FC236}">
                <a16:creationId xmlns:a16="http://schemas.microsoft.com/office/drawing/2014/main" id="{A9DCD953-14CD-43E3-8E49-AA522EC8A48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5067" y="332808"/>
            <a:ext cx="5347826" cy="2500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3F85073-5139-4FC6-99AB-E59636FA9943}"/>
              </a:ext>
            </a:extLst>
          </p:cNvPr>
          <p:cNvSpPr txBox="1"/>
          <p:nvPr/>
        </p:nvSpPr>
        <p:spPr>
          <a:xfrm>
            <a:off x="541867" y="3014133"/>
            <a:ext cx="10611555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000" b="1" u="sng" dirty="0"/>
              <a:t>Strategy = Direction = Results</a:t>
            </a:r>
          </a:p>
          <a:p>
            <a:endParaRPr lang="en-US" sz="25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500" dirty="0"/>
              <a:t>Decision &amp; DNA; </a:t>
            </a:r>
            <a:r>
              <a:rPr lang="en-US" sz="2500" dirty="0">
                <a:sym typeface="Wingdings" panose="05000000000000000000" pitchFamily="2" charset="2"/>
              </a:rPr>
              <a:t>Desire for the Gospel</a:t>
            </a:r>
            <a:endParaRPr lang="en-US" sz="25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500" dirty="0"/>
              <a:t>DIRECTION:  Side Doors </a:t>
            </a:r>
            <a:r>
              <a:rPr lang="en-US" sz="2500" dirty="0">
                <a:sym typeface="Wingdings" panose="05000000000000000000" pitchFamily="2" charset="2"/>
              </a:rPr>
              <a:t> HOW?</a:t>
            </a:r>
            <a:endParaRPr lang="en-US" sz="25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500" dirty="0"/>
              <a:t>BEGIN WITH: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500" dirty="0"/>
              <a:t>PEOPLE NOT POLICY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500" dirty="0"/>
              <a:t>ADAPTABILITY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5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500" dirty="0"/>
          </a:p>
        </p:txBody>
      </p:sp>
    </p:spTree>
    <p:extLst>
      <p:ext uri="{BB962C8B-B14F-4D97-AF65-F5344CB8AC3E}">
        <p14:creationId xmlns:p14="http://schemas.microsoft.com/office/powerpoint/2010/main" val="16383278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 descr="C:\Users\mark vandermeer\AppData\Local\Microsoft\Windows\Temporary Internet Files\Content.Outlook\HNBDQD9J\cr logo - 12 inches (2).png">
            <a:extLst>
              <a:ext uri="{FF2B5EF4-FFF2-40B4-BE49-F238E27FC236}">
                <a16:creationId xmlns:a16="http://schemas.microsoft.com/office/drawing/2014/main" id="{A9DCD953-14CD-43E3-8E49-AA522EC8A48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5067" y="332808"/>
            <a:ext cx="5347826" cy="2500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3F85073-5139-4FC6-99AB-E59636FA9943}"/>
              </a:ext>
            </a:extLst>
          </p:cNvPr>
          <p:cNvSpPr txBox="1"/>
          <p:nvPr/>
        </p:nvSpPr>
        <p:spPr>
          <a:xfrm>
            <a:off x="541867" y="3014133"/>
            <a:ext cx="10611555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000" b="1" u="sng" dirty="0"/>
              <a:t>Strategy = Direction = Results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500" dirty="0"/>
              <a:t>Theology of People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500" dirty="0"/>
              <a:t>Genesis 1-2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500" dirty="0"/>
              <a:t>Jeremiah 31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500" dirty="0"/>
              <a:t>Romans 3: 23-26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500" dirty="0"/>
              <a:t>Ephesians 2: 1-10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500" dirty="0"/>
              <a:t>I Corinthians 9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5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500" dirty="0"/>
          </a:p>
        </p:txBody>
      </p:sp>
    </p:spTree>
    <p:extLst>
      <p:ext uri="{BB962C8B-B14F-4D97-AF65-F5344CB8AC3E}">
        <p14:creationId xmlns:p14="http://schemas.microsoft.com/office/powerpoint/2010/main" val="2617745657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44103</TotalTime>
  <Words>350</Words>
  <Application>Microsoft Office PowerPoint</Application>
  <PresentationFormat>Widescreen</PresentationFormat>
  <Paragraphs>74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Gill Sans MT</vt:lpstr>
      <vt:lpstr>Wingdings</vt:lpstr>
      <vt:lpstr>Gallery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Community recovery international</dc:title>
  <dc:creator>mark@nccwm.org</dc:creator>
  <cp:lastModifiedBy>VanderMeer, Mark Samuel</cp:lastModifiedBy>
  <cp:revision>66</cp:revision>
  <dcterms:created xsi:type="dcterms:W3CDTF">2017-11-16T19:52:14Z</dcterms:created>
  <dcterms:modified xsi:type="dcterms:W3CDTF">2018-07-03T21:36:27Z</dcterms:modified>
</cp:coreProperties>
</file>