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0"/>
  </p:notesMasterIdLst>
  <p:handoutMasterIdLst>
    <p:handoutMasterId r:id="rId21"/>
  </p:handoutMasterIdLst>
  <p:sldIdLst>
    <p:sldId id="333" r:id="rId3"/>
    <p:sldId id="297" r:id="rId4"/>
    <p:sldId id="464" r:id="rId5"/>
    <p:sldId id="469" r:id="rId6"/>
    <p:sldId id="470" r:id="rId7"/>
    <p:sldId id="472" r:id="rId8"/>
    <p:sldId id="471" r:id="rId9"/>
    <p:sldId id="473" r:id="rId10"/>
    <p:sldId id="474" r:id="rId11"/>
    <p:sldId id="475" r:id="rId12"/>
    <p:sldId id="476" r:id="rId13"/>
    <p:sldId id="477" r:id="rId14"/>
    <p:sldId id="478" r:id="rId15"/>
    <p:sldId id="479" r:id="rId16"/>
    <p:sldId id="480" r:id="rId17"/>
    <p:sldId id="481" r:id="rId18"/>
    <p:sldId id="48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490" y="211348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10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1440" y="550979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18897" y="367672"/>
            <a:ext cx="10326414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Ejemplos:</a:t>
            </a:r>
          </a:p>
          <a:p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 de una iglesia/un ministerio: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Ser el lugar donde el amor crece.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Hacer discípulos en toda la región.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Hacer discípulos que hacen discípulos.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Impactar 2020 habitantes de la región de </a:t>
            </a:r>
            <a:r>
              <a:rPr lang="es-MX" sz="24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Ozulchipec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para el año 2025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Hacer nuevo. Hacer grande.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Ser una iglesia modelo de expansión y globalización.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Ayudar al potencial de la gente.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Ser el agente de cambio de la transformación de la sociedad.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Ver a gente que se encariña con Jesús.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Ser una iglesia centrada en Jesucristo.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Tener 20,000 miembros.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Enviar 50 misioneros al mundo musulmán.</a:t>
            </a:r>
          </a:p>
          <a:p>
            <a:pPr algn="ctr"/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49973" y="273079"/>
            <a:ext cx="9995338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Ejemplos:</a:t>
            </a:r>
          </a:p>
          <a:p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 de una iglesia/un ministerio: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Amando a la gente hasta morir.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Mostrando el amor de Jesús.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Estando presentes y comprometidos.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Haciendo amigos.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Llevando alimento cada viernes al comedor infantil.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Capacitando 50 jóvenes cada viernes.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Comprando 10000 folletos </a:t>
            </a:r>
            <a:r>
              <a:rPr lang="es-MX" sz="32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evangelísticos</a:t>
            </a:r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Siendo letra viva.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Viviendo para la supremacía de Cristo.</a:t>
            </a:r>
          </a:p>
          <a:p>
            <a:r>
              <a:rPr lang="es-MX" sz="3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Ganando gente para Jesús.</a:t>
            </a:r>
          </a:p>
          <a:p>
            <a:endParaRPr lang="es-MX" sz="32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49973" y="872169"/>
            <a:ext cx="99953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 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¿Por qué / Cómo hago lo que hago?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Fundamento bíblico</a:t>
            </a:r>
          </a:p>
          <a:p>
            <a:pPr algn="ctr"/>
            <a:endParaRPr lang="es-MX" sz="4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 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 espero lograr con lo que hago?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Fundamento bíblico</a:t>
            </a:r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45021" y="1219011"/>
            <a:ext cx="99953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 quiere Dios que hagamos y  que logremos?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45021" y="1219011"/>
            <a:ext cx="99953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 dicen las Escrituras que Dios quiere</a:t>
            </a:r>
          </a:p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que hagamos y </a:t>
            </a:r>
          </a:p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que logremos?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Llamada de nube"/>
          <p:cNvSpPr/>
          <p:nvPr/>
        </p:nvSpPr>
        <p:spPr>
          <a:xfrm>
            <a:off x="2601310" y="851338"/>
            <a:ext cx="7835462" cy="4556234"/>
          </a:xfrm>
          <a:prstGeom prst="cloud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45021" y="1219011"/>
            <a:ext cx="99953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¿?</a:t>
            </a:r>
          </a:p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Tengo una visión</a:t>
            </a:r>
          </a:p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Dios me dio una visión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34207" y="541094"/>
            <a:ext cx="999533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Dedicación y devoción 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la comunicación precisa 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la Misión y Visión</a:t>
            </a:r>
          </a:p>
          <a:p>
            <a:pPr algn="ctr"/>
            <a:endParaRPr lang="es-MX" sz="4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Oración</a:t>
            </a: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Estudio de la Biblia</a:t>
            </a: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Aprobación de la Iglesia</a:t>
            </a: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Virtudes, Carácter, Sabiduría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0096" y="835587"/>
            <a:ext cx="8435866" cy="474542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10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53561" y="2422643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</a:t>
            </a: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Escribir la Misión y la Visión de mi iglesia (Copiarla).</a:t>
            </a:r>
          </a:p>
          <a:p>
            <a:pPr lvl="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2. Escribir la Misión y la Visión de mi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4  Planeación 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Misión y Visión 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18896" y="520283"/>
            <a:ext cx="1045253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Responsabilidad,</a:t>
            </a:r>
          </a:p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Dignidad, Privilegio </a:t>
            </a:r>
          </a:p>
          <a:p>
            <a:pPr algn="ctr"/>
            <a:endParaRPr lang="es-MX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Administrar el ministerio que contribuye al crecimiento numérico y de entendimiento de la Iglesia en medio de conflictos internos y externos.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03131" y="671691"/>
            <a:ext cx="10788869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Planear</a:t>
            </a:r>
          </a:p>
          <a:p>
            <a:pPr algn="ctr"/>
            <a:r>
              <a:rPr lang="es-MX" sz="66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voy a contribuir?</a:t>
            </a:r>
          </a:p>
          <a:p>
            <a:endParaRPr lang="es-MX" sz="2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 Una sola vez</a:t>
            </a:r>
          </a:p>
          <a:p>
            <a:pPr algn="ctr">
              <a:buFont typeface="Arial" pitchFamily="34" charset="0"/>
              <a:buChar char="•"/>
            </a:pPr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Repetidamente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98179" y="2658147"/>
            <a:ext cx="107888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 y Visión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88284" y="683006"/>
            <a:ext cx="1124606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 </a:t>
            </a:r>
          </a:p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¿Qué? ¿Cuándo? ¿Dónde? </a:t>
            </a:r>
          </a:p>
          <a:p>
            <a:pPr algn="ctr"/>
            <a:endParaRPr lang="es-MX" sz="3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 </a:t>
            </a:r>
          </a:p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¿Cómo? ¿Cuándo? ¿Dónde? ¿Por qué?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82413" y="577098"/>
            <a:ext cx="1078886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Qué se hace… para qué… Misión y Visión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Qué se quiere… por qué… Visión y Misión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45931" y="824872"/>
            <a:ext cx="1124606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 y Misión</a:t>
            </a:r>
          </a:p>
          <a:p>
            <a:pPr algn="ctr"/>
            <a:r>
              <a:rPr lang="es-MX" sz="66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Necesariamente</a:t>
            </a: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deben estar escritas de manera clara, concisa y precisa.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49973" y="367672"/>
            <a:ext cx="999533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Ejemplos:</a:t>
            </a:r>
          </a:p>
          <a:p>
            <a:pPr algn="ctr"/>
            <a:endParaRPr lang="es-MX" sz="4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 de Jesús: </a:t>
            </a: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Encontrar fe cuando él regrese en su reino de gloria.</a:t>
            </a:r>
          </a:p>
          <a:p>
            <a:endParaRPr lang="es-MX" sz="4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 de Jesús: </a:t>
            </a: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Enviar discípulos que hagan discípulos.</a:t>
            </a:r>
          </a:p>
          <a:p>
            <a:pPr algn="ctr"/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502</Words>
  <Application>Microsoft Office PowerPoint</Application>
  <PresentationFormat>Personalizado</PresentationFormat>
  <Paragraphs>158</Paragraphs>
  <Slides>17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Whirligig design template</vt:lpstr>
      <vt:lpstr>10</vt:lpstr>
      <vt:lpstr>U. 4  Planeación I L. 1 Misión y Visión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 Tarea  No. 10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2018-02-20T20:20:56Z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