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63" r:id="rId2"/>
    <p:sldId id="524" r:id="rId3"/>
    <p:sldId id="328" r:id="rId4"/>
    <p:sldId id="279" r:id="rId5"/>
    <p:sldId id="281" r:id="rId6"/>
    <p:sldId id="280" r:id="rId7"/>
    <p:sldId id="282" r:id="rId8"/>
    <p:sldId id="288" r:id="rId9"/>
    <p:sldId id="55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94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F432C-2951-4292-A3B2-5B3732C8C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372122"/>
          </a:xfrm>
        </p:spPr>
        <p:txBody>
          <a:bodyPr>
            <a:normAutofit/>
          </a:bodyPr>
          <a:lstStyle/>
          <a:p>
            <a:r>
              <a:rPr lang="en-US" sz="20000" dirty="0"/>
              <a:t>	15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45A92-A299-42D8-A336-234055177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222738"/>
          </a:xfrm>
        </p:spPr>
        <p:txBody>
          <a:bodyPr>
            <a:normAutofit fontScale="5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2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BD250-D592-4F81-84FD-254B81701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554752"/>
          </a:xfrm>
        </p:spPr>
        <p:txBody>
          <a:bodyPr/>
          <a:lstStyle/>
          <a:p>
            <a:r>
              <a:rPr lang="en-US" sz="4400" dirty="0"/>
              <a:t>Dialogue for Different Countries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9263F3-8C00-482F-A30A-83C225470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429000"/>
            <a:ext cx="5773420" cy="17366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55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80419-32FA-4743-BBC8-58338D6AB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for different countries</a:t>
            </a:r>
          </a:p>
        </p:txBody>
      </p:sp>
      <p:pic>
        <p:nvPicPr>
          <p:cNvPr id="1034" name="Picture 10" descr="http://free.bridal-shower-themes.com/img/a-map-of-the-world-in-black-and-white_2.jpg">
            <a:extLst>
              <a:ext uri="{FF2B5EF4-FFF2-40B4-BE49-F238E27FC236}">
                <a16:creationId xmlns:a16="http://schemas.microsoft.com/office/drawing/2014/main" id="{86AC2479-58C3-4B00-B68F-6BF280AEA2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948" y="1447800"/>
            <a:ext cx="9393642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130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096D4-CCA5-449E-96F9-5B5412653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Different Countries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D0E44-D7D3-48C7-B17B-BB95F9EC2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United States			Germany</a:t>
            </a:r>
          </a:p>
          <a:p>
            <a:r>
              <a:rPr lang="en-US" b="1" dirty="0"/>
              <a:t>Canada				Egypt	</a:t>
            </a:r>
          </a:p>
          <a:p>
            <a:r>
              <a:rPr lang="en-US" b="1" dirty="0"/>
              <a:t>Mexico				Spain</a:t>
            </a:r>
          </a:p>
          <a:p>
            <a:r>
              <a:rPr lang="en-US" b="1" dirty="0"/>
              <a:t>France					China</a:t>
            </a:r>
          </a:p>
          <a:p>
            <a:r>
              <a:rPr lang="en-US" b="1" dirty="0"/>
              <a:t>England				Japan</a:t>
            </a:r>
          </a:p>
          <a:p>
            <a:r>
              <a:rPr lang="en-US" b="1" dirty="0"/>
              <a:t>Italy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56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04C40-4919-4035-8E7F-AE7EA65CC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3:  Different Dialogue with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56D53-A90E-478E-9E42-2ADFFA537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Cynthia:	Hello, My name is Cynthia.  What is 			your name?</a:t>
            </a:r>
          </a:p>
          <a:p>
            <a:r>
              <a:rPr lang="en-US" dirty="0"/>
              <a:t>Jennifer:  	My name is Jennifer.  Do you live 			here in the </a:t>
            </a:r>
            <a:r>
              <a:rPr lang="en-US" b="1" u="sng" dirty="0"/>
              <a:t>United States</a:t>
            </a:r>
            <a:r>
              <a:rPr lang="en-US" dirty="0"/>
              <a:t>?</a:t>
            </a:r>
          </a:p>
          <a:p>
            <a:r>
              <a:rPr lang="en-US" dirty="0"/>
              <a:t>Cynthia: 	Yes,  I’m from the United States.  			What country did you come from?</a:t>
            </a:r>
          </a:p>
          <a:p>
            <a:r>
              <a:rPr lang="en-US" dirty="0"/>
              <a:t>Jennifer:	I’m from </a:t>
            </a:r>
            <a:r>
              <a:rPr lang="en-US" b="1" u="sng" dirty="0"/>
              <a:t>England</a:t>
            </a:r>
            <a:r>
              <a:rPr lang="en-US" dirty="0"/>
              <a:t>.  Have you been 			to England?</a:t>
            </a:r>
          </a:p>
          <a:p>
            <a:r>
              <a:rPr lang="en-US" dirty="0"/>
              <a:t>Cynthia:  	No, I haven’t, but I’ve been to 				</a:t>
            </a:r>
            <a:r>
              <a:rPr lang="en-US" b="1" u="sng" dirty="0"/>
              <a:t>Egypt.</a:t>
            </a:r>
          </a:p>
        </p:txBody>
      </p:sp>
    </p:spTree>
    <p:extLst>
      <p:ext uri="{BB962C8B-B14F-4D97-AF65-F5344CB8AC3E}">
        <p14:creationId xmlns:p14="http://schemas.microsoft.com/office/powerpoint/2010/main" val="289700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A1286-6F4A-46AC-9E62-2FEE0A401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3:  Dialogue about countries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DBBCA-BEC3-47FD-BE90-10CEE1946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Jose:	I live in </a:t>
            </a:r>
            <a:r>
              <a:rPr lang="en-US" b="1" u="sng" dirty="0"/>
              <a:t>Spain</a:t>
            </a:r>
            <a:r>
              <a:rPr lang="en-US" dirty="0"/>
              <a:t> and my brother lives in 			China.</a:t>
            </a:r>
          </a:p>
          <a:p>
            <a:r>
              <a:rPr lang="en-US" dirty="0"/>
              <a:t>Joseph: I was a teacher in China, but now I 			teach in </a:t>
            </a:r>
            <a:r>
              <a:rPr lang="en-US" b="1" u="sng" dirty="0"/>
              <a:t>Germany</a:t>
            </a:r>
            <a:r>
              <a:rPr lang="en-US" dirty="0"/>
              <a:t>.  What kind of work 		do you do?</a:t>
            </a:r>
          </a:p>
          <a:p>
            <a:r>
              <a:rPr lang="en-US" dirty="0"/>
              <a:t>Jose:	I am a lawyer.  I work for a company in 		</a:t>
            </a:r>
            <a:r>
              <a:rPr lang="en-US" b="1" u="sng" dirty="0"/>
              <a:t>Spain</a:t>
            </a:r>
            <a:r>
              <a:rPr lang="en-US" dirty="0"/>
              <a:t>.  Do you teach children or adults?</a:t>
            </a:r>
          </a:p>
          <a:p>
            <a:r>
              <a:rPr lang="en-US" dirty="0"/>
              <a:t>Joseph:  I teach children in grades 4</a:t>
            </a:r>
            <a:r>
              <a:rPr lang="en-US" baseline="30000" dirty="0"/>
              <a:t>th</a:t>
            </a:r>
            <a:r>
              <a:rPr lang="en-US" dirty="0"/>
              <a:t> and 5</a:t>
            </a:r>
            <a:r>
              <a:rPr lang="en-US" baseline="30000" dirty="0"/>
              <a:t>th</a:t>
            </a:r>
            <a:r>
              <a:rPr lang="en-US" dirty="0"/>
              <a:t> .</a:t>
            </a:r>
          </a:p>
          <a:p>
            <a:r>
              <a:rPr lang="en-US" dirty="0"/>
              <a:t>Jose:	That great!</a:t>
            </a:r>
          </a:p>
        </p:txBody>
      </p:sp>
    </p:spTree>
    <p:extLst>
      <p:ext uri="{BB962C8B-B14F-4D97-AF65-F5344CB8AC3E}">
        <p14:creationId xmlns:p14="http://schemas.microsoft.com/office/powerpoint/2010/main" val="122391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40D2E-FE9C-415B-B49C-2F326C855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sentences Practice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F9657-9F78-40CA-A8EB-73E5B5050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 am going to </a:t>
            </a:r>
            <a:r>
              <a:rPr lang="en-US" b="1" u="sng" dirty="0"/>
              <a:t>Egypt</a:t>
            </a:r>
            <a:r>
              <a:rPr lang="en-US" dirty="0"/>
              <a:t> to see the huge pyramids</a:t>
            </a:r>
          </a:p>
          <a:p>
            <a:r>
              <a:rPr lang="en-US" dirty="0"/>
              <a:t>In </a:t>
            </a:r>
            <a:r>
              <a:rPr lang="en-US" b="1" u="sng" dirty="0"/>
              <a:t>Canada</a:t>
            </a:r>
            <a:r>
              <a:rPr lang="en-US" dirty="0"/>
              <a:t> many people I know speak French.</a:t>
            </a:r>
          </a:p>
          <a:p>
            <a:r>
              <a:rPr lang="en-US" dirty="0"/>
              <a:t>My friend Lisa went to </a:t>
            </a:r>
            <a:r>
              <a:rPr lang="en-US" b="1" u="sng" dirty="0"/>
              <a:t>Italy</a:t>
            </a:r>
            <a:r>
              <a:rPr lang="en-US" dirty="0"/>
              <a:t> to visit her cousin Jack.  </a:t>
            </a:r>
          </a:p>
          <a:p>
            <a:r>
              <a:rPr lang="en-US" dirty="0"/>
              <a:t>I love the beautiful Mountains in </a:t>
            </a:r>
            <a:r>
              <a:rPr lang="en-US" b="1" u="sng" dirty="0"/>
              <a:t>Mexico</a:t>
            </a:r>
            <a:r>
              <a:rPr lang="en-US" dirty="0"/>
              <a:t>.</a:t>
            </a:r>
          </a:p>
          <a:p>
            <a:r>
              <a:rPr lang="en-US" dirty="0"/>
              <a:t>The Panda bear is protected from harm in </a:t>
            </a:r>
            <a:r>
              <a:rPr lang="en-US" b="1" u="sng" dirty="0"/>
              <a:t>China</a:t>
            </a:r>
            <a:r>
              <a:rPr lang="en-US" dirty="0"/>
              <a:t>.</a:t>
            </a:r>
          </a:p>
          <a:p>
            <a:r>
              <a:rPr lang="en-US" b="1" u="sng" dirty="0"/>
              <a:t>Japan</a:t>
            </a:r>
            <a:r>
              <a:rPr lang="en-US" dirty="0"/>
              <a:t> is a small island in the North Pacific  Ocean.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5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30470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2</TotalTime>
  <Words>115</Words>
  <Application>Microsoft Office PowerPoint</Application>
  <PresentationFormat>Widescreen</PresentationFormat>
  <Paragraphs>41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Century Gothic</vt:lpstr>
      <vt:lpstr>Verdana</vt:lpstr>
      <vt:lpstr>Wingdings 2</vt:lpstr>
      <vt:lpstr>Idea design template</vt:lpstr>
      <vt:lpstr>Middle and High School</vt:lpstr>
      <vt:lpstr> 15</vt:lpstr>
      <vt:lpstr>Dialogue for Different Countries</vt:lpstr>
      <vt:lpstr>Dialogue for different countries</vt:lpstr>
      <vt:lpstr>Different Countries </vt:lpstr>
      <vt:lpstr>Practice 3:  Different Dialogue with Family</vt:lpstr>
      <vt:lpstr>Practice 3:  Dialogue about countries</vt:lpstr>
      <vt:lpstr>Writing sentences Practice 3</vt:lpstr>
      <vt:lpstr>Practice 1: Use the vocabulary words to write dialogue sentences on your own.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2018-05-07T20:51:05Z</dcterms:modified>
</cp:coreProperties>
</file>