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</p:sld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</p:sldIdLst>
  <p:sldSz cx="109728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435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0292" y="2514601"/>
            <a:ext cx="8023859" cy="2262781"/>
          </a:xfrm>
        </p:spPr>
        <p:txBody>
          <a:bodyPr anchor="b">
            <a:normAutofit/>
          </a:bodyPr>
          <a:lstStyle>
            <a:lvl1pPr>
              <a:defRPr sz="48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0292" y="4777380"/>
            <a:ext cx="802385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570187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8631" y="4529541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5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291" y="609600"/>
            <a:ext cx="8023859" cy="3117040"/>
          </a:xfrm>
        </p:spPr>
        <p:txBody>
          <a:bodyPr anchor="ctr">
            <a:normAutofit/>
          </a:bodyPr>
          <a:lstStyle>
            <a:lvl1pPr algn="l">
              <a:defRPr sz="432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0291" y="4354046"/>
            <a:ext cx="802385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770" y="31781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8631" y="3244140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2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4954" y="609600"/>
            <a:ext cx="7554533" cy="2895600"/>
          </a:xfrm>
        </p:spPr>
        <p:txBody>
          <a:bodyPr anchor="ctr">
            <a:normAutofit/>
          </a:bodyPr>
          <a:lstStyle>
            <a:lvl1pPr algn="l">
              <a:defRPr sz="432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947511" y="3505200"/>
            <a:ext cx="6782899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>
              <a:buFontTx/>
              <a:buNone/>
              <a:defRPr/>
            </a:lvl2pPr>
            <a:lvl3pPr marL="822960" indent="0">
              <a:buFontTx/>
              <a:buNone/>
              <a:defRPr/>
            </a:lvl3pPr>
            <a:lvl4pPr marL="1234440" indent="0">
              <a:buFontTx/>
              <a:buNone/>
              <a:defRPr/>
            </a:lvl4pPr>
            <a:lvl5pPr marL="164592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0291" y="4354046"/>
            <a:ext cx="802385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770" y="31781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8631" y="3244140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20887" y="648005"/>
            <a:ext cx="54864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03367" y="2905306"/>
            <a:ext cx="54864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697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292" y="2438401"/>
            <a:ext cx="8023860" cy="2724845"/>
          </a:xfrm>
        </p:spPr>
        <p:txBody>
          <a:bodyPr anchor="b">
            <a:normAutofit/>
          </a:bodyPr>
          <a:lstStyle>
            <a:lvl1pPr algn="l">
              <a:defRPr sz="432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30292" y="5181600"/>
            <a:ext cx="802386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770" y="491172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8631" y="4983088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93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564954" y="609600"/>
            <a:ext cx="7554533" cy="2895600"/>
          </a:xfrm>
        </p:spPr>
        <p:txBody>
          <a:bodyPr anchor="ctr">
            <a:normAutofit/>
          </a:bodyPr>
          <a:lstStyle>
            <a:lvl1pPr algn="l">
              <a:defRPr sz="432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330291" y="4343400"/>
            <a:ext cx="802386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160">
                <a:solidFill>
                  <a:schemeClr val="accent1"/>
                </a:solidFill>
              </a:defRPr>
            </a:lvl1pPr>
            <a:lvl2pPr marL="411480" indent="0">
              <a:buFontTx/>
              <a:buNone/>
              <a:defRPr/>
            </a:lvl2pPr>
            <a:lvl3pPr marL="822960" indent="0">
              <a:buFontTx/>
              <a:buNone/>
              <a:defRPr/>
            </a:lvl3pPr>
            <a:lvl4pPr marL="1234440" indent="0">
              <a:buFontTx/>
              <a:buNone/>
              <a:defRPr/>
            </a:lvl4pPr>
            <a:lvl5pPr marL="164592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30292" y="5181600"/>
            <a:ext cx="802386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770" y="491172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8631" y="4983088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220887" y="648005"/>
            <a:ext cx="54864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03367" y="2905306"/>
            <a:ext cx="54864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138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291" y="627407"/>
            <a:ext cx="8023859" cy="2880020"/>
          </a:xfrm>
        </p:spPr>
        <p:txBody>
          <a:bodyPr anchor="ctr">
            <a:normAutofit/>
          </a:bodyPr>
          <a:lstStyle>
            <a:lvl1pPr algn="l">
              <a:defRPr sz="432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330291" y="4343400"/>
            <a:ext cx="802386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160">
                <a:solidFill>
                  <a:schemeClr val="accent1"/>
                </a:solidFill>
              </a:defRPr>
            </a:lvl1pPr>
            <a:lvl2pPr marL="411480" indent="0">
              <a:buFontTx/>
              <a:buNone/>
              <a:defRPr/>
            </a:lvl2pPr>
            <a:lvl3pPr marL="822960" indent="0">
              <a:buFontTx/>
              <a:buNone/>
              <a:defRPr/>
            </a:lvl3pPr>
            <a:lvl4pPr marL="1234440" indent="0">
              <a:buFontTx/>
              <a:buNone/>
              <a:defRPr/>
            </a:lvl4pPr>
            <a:lvl5pPr marL="164592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30292" y="5181600"/>
            <a:ext cx="802386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770" y="491172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8631" y="4983088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67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28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65331" y="627406"/>
            <a:ext cx="198684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0291" y="627406"/>
            <a:ext cx="58293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6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3" y="624110"/>
            <a:ext cx="8020518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0291" y="2133600"/>
            <a:ext cx="802386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1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291" y="2058750"/>
            <a:ext cx="8023859" cy="1468800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0291" y="3530129"/>
            <a:ext cx="8023859" cy="8604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770" y="31781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8631" y="3244140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0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0291" y="2133600"/>
            <a:ext cx="3882478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1672" y="2126222"/>
            <a:ext cx="3882478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8631" y="787783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7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436" y="1972703"/>
            <a:ext cx="3593459" cy="576262"/>
          </a:xfrm>
        </p:spPr>
        <p:txBody>
          <a:bodyPr anchor="b">
            <a:noAutofit/>
          </a:bodyPr>
          <a:lstStyle>
            <a:lvl1pPr marL="0" indent="0">
              <a:buNone/>
              <a:defRPr sz="2160" b="0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30291" y="2548966"/>
            <a:ext cx="390860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55967" y="1969475"/>
            <a:ext cx="3599101" cy="576262"/>
          </a:xfrm>
        </p:spPr>
        <p:txBody>
          <a:bodyPr anchor="b">
            <a:noAutofit/>
          </a:bodyPr>
          <a:lstStyle>
            <a:lvl1pPr marL="0" indent="0">
              <a:buNone/>
              <a:defRPr sz="2160" b="0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0261" y="2545738"/>
            <a:ext cx="3904807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8631" y="787783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8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7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6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291" y="446088"/>
            <a:ext cx="3154679" cy="97631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0711" y="446089"/>
            <a:ext cx="466344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30291" y="1598613"/>
            <a:ext cx="3154679" cy="4262436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770" y="71437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3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292" y="4800600"/>
            <a:ext cx="8023860" cy="566738"/>
          </a:xfrm>
        </p:spPr>
        <p:txBody>
          <a:bodyPr anchor="b">
            <a:normAutofit/>
          </a:bodyPr>
          <a:lstStyle>
            <a:lvl1pPr algn="l">
              <a:defRPr sz="21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30291" y="634965"/>
            <a:ext cx="802386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440"/>
            </a:lvl1pPr>
            <a:lvl2pPr marL="411480" indent="0">
              <a:buNone/>
              <a:defRPr sz="1440"/>
            </a:lvl2pPr>
            <a:lvl3pPr marL="822960" indent="0">
              <a:buNone/>
              <a:defRPr sz="1440"/>
            </a:lvl3pPr>
            <a:lvl4pPr marL="1234440" indent="0">
              <a:buNone/>
              <a:defRPr sz="1440"/>
            </a:lvl4pPr>
            <a:lvl5pPr marL="1645920" indent="0">
              <a:buNone/>
              <a:defRPr sz="1440"/>
            </a:lvl5pPr>
            <a:lvl6pPr marL="2057400" indent="0">
              <a:buNone/>
              <a:defRPr sz="1440"/>
            </a:lvl6pPr>
            <a:lvl7pPr marL="2468880" indent="0">
              <a:buNone/>
              <a:defRPr sz="1440"/>
            </a:lvl7pPr>
            <a:lvl8pPr marL="2880360" indent="0">
              <a:buNone/>
              <a:defRPr sz="1440"/>
            </a:lvl8pPr>
            <a:lvl9pPr marL="3291840" indent="0">
              <a:buNone/>
              <a:defRPr sz="14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30292" y="5367338"/>
            <a:ext cx="8023860" cy="493712"/>
          </a:xfrm>
        </p:spPr>
        <p:txBody>
          <a:bodyPr>
            <a:normAutofit/>
          </a:bodyPr>
          <a:lstStyle>
            <a:lvl1pPr marL="0" indent="0">
              <a:buNone/>
              <a:defRPr sz="108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770" y="4911726"/>
            <a:ext cx="142967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8631" y="4983088"/>
            <a:ext cx="70179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7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566364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4499" y="-786"/>
            <a:ext cx="2121007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632" y="624110"/>
            <a:ext cx="8020518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0291" y="2133600"/>
            <a:ext cx="802386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25451" y="6130437"/>
            <a:ext cx="1031655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30291" y="6135809"/>
            <a:ext cx="6857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8631" y="787783"/>
            <a:ext cx="701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0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11480" rtl="0" eaLnBrk="1" latinLnBrk="0" hangingPunct="1">
        <a:spcBef>
          <a:spcPct val="0"/>
        </a:spcBef>
        <a:buNone/>
        <a:defRPr sz="324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8610" indent="-30861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68655" indent="-257175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2870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4018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166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6314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B328-5724-4817-8FE8-6A5CE83ACC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a Customer Avatar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DFB0BD-F691-421F-9ADC-15C0C5C09E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Identifying Your Ideal ‘Buyer’</a:t>
            </a:r>
          </a:p>
        </p:txBody>
      </p:sp>
    </p:spTree>
    <p:extLst>
      <p:ext uri="{BB962C8B-B14F-4D97-AF65-F5344CB8AC3E}">
        <p14:creationId xmlns:p14="http://schemas.microsoft.com/office/powerpoint/2010/main" val="1906588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064" y="1075112"/>
            <a:ext cx="8199675" cy="51247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130" y="1087582"/>
            <a:ext cx="8351521" cy="52197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316" y="1152698"/>
            <a:ext cx="7881575" cy="49259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895" y="1327266"/>
            <a:ext cx="7780714" cy="486294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862" y="1280853"/>
            <a:ext cx="7747463" cy="48421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513" y="1243446"/>
            <a:ext cx="7775172" cy="48594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958" y="1379912"/>
            <a:ext cx="7412738" cy="463296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469" y="1198418"/>
            <a:ext cx="8068888" cy="504305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378" y="1025236"/>
            <a:ext cx="8462357" cy="52889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36" y="1021772"/>
            <a:ext cx="8362604" cy="52266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549" y="1122218"/>
            <a:ext cx="8019012" cy="50118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502" y="1030778"/>
            <a:ext cx="8367038" cy="52293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548246"/>
            <a:ext cx="6930597" cy="43316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258" y="1139536"/>
            <a:ext cx="8212975" cy="5133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12" y="1019694"/>
            <a:ext cx="8570975" cy="535685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174" y="1132608"/>
            <a:ext cx="7924801" cy="49530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051" y="960119"/>
            <a:ext cx="8429105" cy="52681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96" y="1059872"/>
            <a:ext cx="8224059" cy="51400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1610</TotalTime>
  <Words>10</Words>
  <Application>Microsoft Office PowerPoint</Application>
  <PresentationFormat>Custom</PresentationFormat>
  <Paragraphs>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Wisp</vt:lpstr>
      <vt:lpstr>Creating a Customer Avatar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Tom Tubergen</dc:creator>
  <cp:keywords/>
  <dc:description>generated using python-pptx</dc:description>
  <cp:lastModifiedBy>Tom Tubergen</cp:lastModifiedBy>
  <cp:revision>6</cp:revision>
  <dcterms:created xsi:type="dcterms:W3CDTF">2013-01-27T09:14:16Z</dcterms:created>
  <dcterms:modified xsi:type="dcterms:W3CDTF">2017-11-15T21:29:46Z</dcterms:modified>
  <cp:category/>
</cp:coreProperties>
</file>