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4" r:id="rId1"/>
  </p:sldMasterIdLst>
  <p:sldIdLst>
    <p:sldId id="278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5" r:id="rId19"/>
    <p:sldId id="276" r:id="rId20"/>
  </p:sldIdLst>
  <p:sldSz cx="109728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6" d="100"/>
          <a:sy n="86" d="100"/>
        </p:scale>
        <p:origin x="435" y="4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30292" y="2514601"/>
            <a:ext cx="8023859" cy="2262781"/>
          </a:xfrm>
        </p:spPr>
        <p:txBody>
          <a:bodyPr anchor="b">
            <a:normAutofit/>
          </a:bodyPr>
          <a:lstStyle>
            <a:lvl1pPr>
              <a:defRPr sz="48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30292" y="4777380"/>
            <a:ext cx="802385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11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22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34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68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80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1"/>
            <a:ext cx="1570187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8631" y="4529541"/>
            <a:ext cx="701790" cy="365125"/>
          </a:xfrm>
        </p:spPr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255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0291" y="609600"/>
            <a:ext cx="8023859" cy="3117040"/>
          </a:xfrm>
        </p:spPr>
        <p:txBody>
          <a:bodyPr anchor="ctr">
            <a:normAutofit/>
          </a:bodyPr>
          <a:lstStyle>
            <a:lvl1pPr algn="l">
              <a:defRPr sz="432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30291" y="4354046"/>
            <a:ext cx="802385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62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1148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2pPr>
            <a:lvl3pPr marL="82296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3pPr>
            <a:lvl4pPr marL="123444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4pPr>
            <a:lvl5pPr marL="164592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5pPr>
            <a:lvl6pPr marL="205740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6pPr>
            <a:lvl7pPr marL="246888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7pPr>
            <a:lvl8pPr marL="288036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8pPr>
            <a:lvl9pPr marL="329184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770" y="3178176"/>
            <a:ext cx="1429674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8631" y="3244140"/>
            <a:ext cx="701790" cy="365125"/>
          </a:xfrm>
        </p:spPr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027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4954" y="609600"/>
            <a:ext cx="7554533" cy="2895600"/>
          </a:xfrm>
        </p:spPr>
        <p:txBody>
          <a:bodyPr anchor="ctr">
            <a:normAutofit/>
          </a:bodyPr>
          <a:lstStyle>
            <a:lvl1pPr algn="l">
              <a:defRPr sz="432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947511" y="3505200"/>
            <a:ext cx="6782899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44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11480" indent="0">
              <a:buFontTx/>
              <a:buNone/>
              <a:defRPr/>
            </a:lvl2pPr>
            <a:lvl3pPr marL="822960" indent="0">
              <a:buFontTx/>
              <a:buNone/>
              <a:defRPr/>
            </a:lvl3pPr>
            <a:lvl4pPr marL="1234440" indent="0">
              <a:buFontTx/>
              <a:buNone/>
              <a:defRPr/>
            </a:lvl4pPr>
            <a:lvl5pPr marL="164592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30291" y="4354046"/>
            <a:ext cx="802385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62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1148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2pPr>
            <a:lvl3pPr marL="82296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3pPr>
            <a:lvl4pPr marL="123444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4pPr>
            <a:lvl5pPr marL="164592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5pPr>
            <a:lvl6pPr marL="205740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6pPr>
            <a:lvl7pPr marL="246888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7pPr>
            <a:lvl8pPr marL="288036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8pPr>
            <a:lvl9pPr marL="329184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3770" y="3178176"/>
            <a:ext cx="1429674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8631" y="3244140"/>
            <a:ext cx="701790" cy="365125"/>
          </a:xfrm>
        </p:spPr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220887" y="648005"/>
            <a:ext cx="548640" cy="584776"/>
          </a:xfrm>
          <a:prstGeom prst="rect">
            <a:avLst/>
          </a:prstGeom>
        </p:spPr>
        <p:txBody>
          <a:bodyPr vert="horz" lIns="82296" tIns="41148" rIns="82296" bIns="41148" rtlCol="0" anchor="ctr">
            <a:noAutofit/>
          </a:bodyPr>
          <a:lstStyle/>
          <a:p>
            <a:pPr lvl="0"/>
            <a:r>
              <a:rPr lang="en-US" sz="72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003367" y="2905306"/>
            <a:ext cx="548640" cy="584776"/>
          </a:xfrm>
          <a:prstGeom prst="rect">
            <a:avLst/>
          </a:prstGeom>
        </p:spPr>
        <p:txBody>
          <a:bodyPr vert="horz" lIns="82296" tIns="41148" rIns="82296" bIns="41148" rtlCol="0" anchor="ctr">
            <a:noAutofit/>
          </a:bodyPr>
          <a:lstStyle/>
          <a:p>
            <a:pPr lvl="0"/>
            <a:r>
              <a:rPr lang="en-US" sz="72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006978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0292" y="2438401"/>
            <a:ext cx="8023860" cy="2724845"/>
          </a:xfrm>
        </p:spPr>
        <p:txBody>
          <a:bodyPr anchor="b">
            <a:normAutofit/>
          </a:bodyPr>
          <a:lstStyle>
            <a:lvl1pPr algn="l">
              <a:defRPr sz="432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30292" y="5181600"/>
            <a:ext cx="802386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770" y="4911726"/>
            <a:ext cx="1429674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78631" y="4983088"/>
            <a:ext cx="701790" cy="365125"/>
          </a:xfrm>
        </p:spPr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0937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564954" y="609600"/>
            <a:ext cx="7554533" cy="2895600"/>
          </a:xfrm>
        </p:spPr>
        <p:txBody>
          <a:bodyPr anchor="ctr">
            <a:normAutofit/>
          </a:bodyPr>
          <a:lstStyle>
            <a:lvl1pPr algn="l">
              <a:defRPr sz="432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330291" y="4343400"/>
            <a:ext cx="802386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160">
                <a:solidFill>
                  <a:schemeClr val="accent1"/>
                </a:solidFill>
              </a:defRPr>
            </a:lvl1pPr>
            <a:lvl2pPr marL="411480" indent="0">
              <a:buFontTx/>
              <a:buNone/>
              <a:defRPr/>
            </a:lvl2pPr>
            <a:lvl3pPr marL="822960" indent="0">
              <a:buFontTx/>
              <a:buNone/>
              <a:defRPr/>
            </a:lvl3pPr>
            <a:lvl4pPr marL="1234440" indent="0">
              <a:buFontTx/>
              <a:buNone/>
              <a:defRPr/>
            </a:lvl4pPr>
            <a:lvl5pPr marL="164592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30292" y="5181600"/>
            <a:ext cx="802386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3770" y="4911726"/>
            <a:ext cx="1429674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78631" y="4983088"/>
            <a:ext cx="701790" cy="365125"/>
          </a:xfrm>
        </p:spPr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220887" y="648005"/>
            <a:ext cx="548640" cy="584776"/>
          </a:xfrm>
          <a:prstGeom prst="rect">
            <a:avLst/>
          </a:prstGeom>
        </p:spPr>
        <p:txBody>
          <a:bodyPr vert="horz" lIns="82296" tIns="41148" rIns="82296" bIns="41148" rtlCol="0" anchor="ctr">
            <a:noAutofit/>
          </a:bodyPr>
          <a:lstStyle/>
          <a:p>
            <a:pPr lvl="0"/>
            <a:r>
              <a:rPr lang="en-US" sz="72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003367" y="2905306"/>
            <a:ext cx="548640" cy="584776"/>
          </a:xfrm>
          <a:prstGeom prst="rect">
            <a:avLst/>
          </a:prstGeom>
        </p:spPr>
        <p:txBody>
          <a:bodyPr vert="horz" lIns="82296" tIns="41148" rIns="82296" bIns="41148" rtlCol="0" anchor="ctr">
            <a:noAutofit/>
          </a:bodyPr>
          <a:lstStyle/>
          <a:p>
            <a:pPr lvl="0"/>
            <a:r>
              <a:rPr lang="en-US" sz="72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213838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0291" y="627407"/>
            <a:ext cx="8023859" cy="2880020"/>
          </a:xfrm>
        </p:spPr>
        <p:txBody>
          <a:bodyPr anchor="ctr">
            <a:normAutofit/>
          </a:bodyPr>
          <a:lstStyle>
            <a:lvl1pPr algn="l">
              <a:defRPr sz="432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330291" y="4343400"/>
            <a:ext cx="802386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160">
                <a:solidFill>
                  <a:schemeClr val="accent1"/>
                </a:solidFill>
              </a:defRPr>
            </a:lvl1pPr>
            <a:lvl2pPr marL="411480" indent="0">
              <a:buFontTx/>
              <a:buNone/>
              <a:defRPr/>
            </a:lvl2pPr>
            <a:lvl3pPr marL="822960" indent="0">
              <a:buFontTx/>
              <a:buNone/>
              <a:defRPr/>
            </a:lvl3pPr>
            <a:lvl4pPr marL="1234440" indent="0">
              <a:buFontTx/>
              <a:buNone/>
              <a:defRPr/>
            </a:lvl4pPr>
            <a:lvl5pPr marL="164592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30292" y="5181600"/>
            <a:ext cx="802386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770" y="4911726"/>
            <a:ext cx="1429674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78631" y="4983088"/>
            <a:ext cx="701790" cy="365125"/>
          </a:xfrm>
        </p:spPr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8672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770" y="714376"/>
            <a:ext cx="1429674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9283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65331" y="627406"/>
            <a:ext cx="198684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30291" y="627406"/>
            <a:ext cx="5829300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770" y="714376"/>
            <a:ext cx="1429674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862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3633" y="624110"/>
            <a:ext cx="8020518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30291" y="2133600"/>
            <a:ext cx="8023860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770" y="714376"/>
            <a:ext cx="1429674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812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0291" y="2058750"/>
            <a:ext cx="8023859" cy="1468800"/>
          </a:xfrm>
        </p:spPr>
        <p:txBody>
          <a:bodyPr anchor="b"/>
          <a:lstStyle>
            <a:lvl1pPr algn="l">
              <a:defRPr sz="36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30291" y="3530129"/>
            <a:ext cx="8023859" cy="860400"/>
          </a:xfrm>
        </p:spPr>
        <p:txBody>
          <a:bodyPr anchor="t"/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1148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2pPr>
            <a:lvl3pPr marL="82296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3pPr>
            <a:lvl4pPr marL="123444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4pPr>
            <a:lvl5pPr marL="164592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5pPr>
            <a:lvl6pPr marL="205740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6pPr>
            <a:lvl7pPr marL="246888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7pPr>
            <a:lvl8pPr marL="288036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8pPr>
            <a:lvl9pPr marL="329184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770" y="3178176"/>
            <a:ext cx="1429674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8631" y="3244140"/>
            <a:ext cx="701790" cy="365125"/>
          </a:xfrm>
        </p:spPr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402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30291" y="2133600"/>
            <a:ext cx="3882478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71672" y="2126222"/>
            <a:ext cx="3882478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3770" y="714376"/>
            <a:ext cx="1429674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8631" y="787783"/>
            <a:ext cx="701790" cy="365125"/>
          </a:xfrm>
        </p:spPr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575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45436" y="1972703"/>
            <a:ext cx="3593459" cy="576262"/>
          </a:xfrm>
        </p:spPr>
        <p:txBody>
          <a:bodyPr anchor="b">
            <a:noAutofit/>
          </a:bodyPr>
          <a:lstStyle>
            <a:lvl1pPr marL="0" indent="0">
              <a:buNone/>
              <a:defRPr sz="2160" b="0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30291" y="2548966"/>
            <a:ext cx="390860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55967" y="1969475"/>
            <a:ext cx="3599101" cy="576262"/>
          </a:xfrm>
        </p:spPr>
        <p:txBody>
          <a:bodyPr anchor="b">
            <a:noAutofit/>
          </a:bodyPr>
          <a:lstStyle>
            <a:lvl1pPr marL="0" indent="0">
              <a:buNone/>
              <a:defRPr sz="2160" b="0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0261" y="2545738"/>
            <a:ext cx="3904807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3770" y="714376"/>
            <a:ext cx="1429674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8631" y="787783"/>
            <a:ext cx="701790" cy="365125"/>
          </a:xfrm>
        </p:spPr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782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3770" y="714376"/>
            <a:ext cx="1429674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671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3770" y="714376"/>
            <a:ext cx="1429674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264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0291" y="446088"/>
            <a:ext cx="3154679" cy="976312"/>
          </a:xfrm>
        </p:spPr>
        <p:txBody>
          <a:bodyPr anchor="b"/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90711" y="446089"/>
            <a:ext cx="466344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30291" y="1598613"/>
            <a:ext cx="3154679" cy="4262436"/>
          </a:xfrm>
        </p:spPr>
        <p:txBody>
          <a:bodyPr/>
          <a:lstStyle>
            <a:lvl1pPr marL="0" indent="0">
              <a:buNone/>
              <a:defRPr sz="1260"/>
            </a:lvl1pPr>
            <a:lvl2pPr marL="411480" indent="0">
              <a:buNone/>
              <a:defRPr sz="1080"/>
            </a:lvl2pPr>
            <a:lvl3pPr marL="822960" indent="0">
              <a:buNone/>
              <a:defRPr sz="900"/>
            </a:lvl3pPr>
            <a:lvl4pPr marL="1234440" indent="0">
              <a:buNone/>
              <a:defRPr sz="810"/>
            </a:lvl4pPr>
            <a:lvl5pPr marL="1645920" indent="0">
              <a:buNone/>
              <a:defRPr sz="810"/>
            </a:lvl5pPr>
            <a:lvl6pPr marL="2057400" indent="0">
              <a:buNone/>
              <a:defRPr sz="810"/>
            </a:lvl6pPr>
            <a:lvl7pPr marL="2468880" indent="0">
              <a:buNone/>
              <a:defRPr sz="810"/>
            </a:lvl7pPr>
            <a:lvl8pPr marL="2880360" indent="0">
              <a:buNone/>
              <a:defRPr sz="810"/>
            </a:lvl8pPr>
            <a:lvl9pPr marL="3291840" indent="0">
              <a:buNone/>
              <a:defRPr sz="81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770" y="714376"/>
            <a:ext cx="1429674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635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0292" y="4800600"/>
            <a:ext cx="8023860" cy="566738"/>
          </a:xfrm>
        </p:spPr>
        <p:txBody>
          <a:bodyPr anchor="b">
            <a:normAutofit/>
          </a:bodyPr>
          <a:lstStyle>
            <a:lvl1pPr algn="l">
              <a:defRPr sz="216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30291" y="634965"/>
            <a:ext cx="802386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440"/>
            </a:lvl1pPr>
            <a:lvl2pPr marL="411480" indent="0">
              <a:buNone/>
              <a:defRPr sz="1440"/>
            </a:lvl2pPr>
            <a:lvl3pPr marL="822960" indent="0">
              <a:buNone/>
              <a:defRPr sz="1440"/>
            </a:lvl3pPr>
            <a:lvl4pPr marL="1234440" indent="0">
              <a:buNone/>
              <a:defRPr sz="1440"/>
            </a:lvl4pPr>
            <a:lvl5pPr marL="1645920" indent="0">
              <a:buNone/>
              <a:defRPr sz="1440"/>
            </a:lvl5pPr>
            <a:lvl6pPr marL="2057400" indent="0">
              <a:buNone/>
              <a:defRPr sz="1440"/>
            </a:lvl6pPr>
            <a:lvl7pPr marL="2468880" indent="0">
              <a:buNone/>
              <a:defRPr sz="1440"/>
            </a:lvl7pPr>
            <a:lvl8pPr marL="2880360" indent="0">
              <a:buNone/>
              <a:defRPr sz="1440"/>
            </a:lvl8pPr>
            <a:lvl9pPr marL="3291840" indent="0">
              <a:buNone/>
              <a:defRPr sz="144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30292" y="5367338"/>
            <a:ext cx="8023860" cy="493712"/>
          </a:xfrm>
        </p:spPr>
        <p:txBody>
          <a:bodyPr>
            <a:normAutofit/>
          </a:bodyPr>
          <a:lstStyle>
            <a:lvl1pPr marL="0" indent="0">
              <a:buNone/>
              <a:defRPr sz="1080"/>
            </a:lvl1pPr>
            <a:lvl2pPr marL="411480" indent="0">
              <a:buNone/>
              <a:defRPr sz="1080"/>
            </a:lvl2pPr>
            <a:lvl3pPr marL="822960" indent="0">
              <a:buNone/>
              <a:defRPr sz="900"/>
            </a:lvl3pPr>
            <a:lvl4pPr marL="1234440" indent="0">
              <a:buNone/>
              <a:defRPr sz="810"/>
            </a:lvl4pPr>
            <a:lvl5pPr marL="1645920" indent="0">
              <a:buNone/>
              <a:defRPr sz="810"/>
            </a:lvl5pPr>
            <a:lvl6pPr marL="2057400" indent="0">
              <a:buNone/>
              <a:defRPr sz="810"/>
            </a:lvl6pPr>
            <a:lvl7pPr marL="2468880" indent="0">
              <a:buNone/>
              <a:defRPr sz="810"/>
            </a:lvl7pPr>
            <a:lvl8pPr marL="2880360" indent="0">
              <a:buNone/>
              <a:defRPr sz="810"/>
            </a:lvl8pPr>
            <a:lvl9pPr marL="3291840" indent="0">
              <a:buNone/>
              <a:defRPr sz="81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770" y="4911726"/>
            <a:ext cx="1429674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78631" y="4983088"/>
            <a:ext cx="701790" cy="365125"/>
          </a:xfrm>
        </p:spPr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677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566364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4499" y="-786"/>
            <a:ext cx="2121007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64592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33632" y="624110"/>
            <a:ext cx="8020518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30291" y="2133600"/>
            <a:ext cx="802386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25451" y="6130437"/>
            <a:ext cx="1031655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1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30291" y="6135809"/>
            <a:ext cx="6857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1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8631" y="787783"/>
            <a:ext cx="7017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rgbClr val="FEFFFF"/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300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411480" rtl="0" eaLnBrk="1" latinLnBrk="0" hangingPunct="1">
        <a:spcBef>
          <a:spcPct val="0"/>
        </a:spcBef>
        <a:buNone/>
        <a:defRPr sz="324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8610" indent="-308610" algn="l" defTabSz="411480" rtl="0" eaLnBrk="1" latinLnBrk="0" hangingPunct="1">
        <a:spcBef>
          <a:spcPts val="9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2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68655" indent="-257175" algn="l" defTabSz="411480" rtl="0" eaLnBrk="1" latinLnBrk="0" hangingPunct="1">
        <a:spcBef>
          <a:spcPts val="9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4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028700" indent="-205740" algn="l" defTabSz="411480" rtl="0" eaLnBrk="1" latinLnBrk="0" hangingPunct="1">
        <a:spcBef>
          <a:spcPts val="9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6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440180" indent="-205740" algn="l" defTabSz="411480" rtl="0" eaLnBrk="1" latinLnBrk="0" hangingPunct="1">
        <a:spcBef>
          <a:spcPts val="9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08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851660" indent="-205740" algn="l" defTabSz="411480" rtl="0" eaLnBrk="1" latinLnBrk="0" hangingPunct="1">
        <a:spcBef>
          <a:spcPts val="9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08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263140" indent="-205740" algn="l" defTabSz="411480" rtl="0" eaLnBrk="1" latinLnBrk="0" hangingPunct="1">
        <a:spcBef>
          <a:spcPts val="9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08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674620" indent="-205740" algn="l" defTabSz="411480" rtl="0" eaLnBrk="1" latinLnBrk="0" hangingPunct="1">
        <a:spcBef>
          <a:spcPts val="9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08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086100" indent="-205740" algn="l" defTabSz="411480" rtl="0" eaLnBrk="1" latinLnBrk="0" hangingPunct="1">
        <a:spcBef>
          <a:spcPts val="9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08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497580" indent="-205740" algn="l" defTabSz="411480" rtl="0" eaLnBrk="1" latinLnBrk="0" hangingPunct="1">
        <a:spcBef>
          <a:spcPts val="9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08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A6B328-5724-4817-8FE8-6A5CE83ACC5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Creating a Customer Avatar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DFB0BD-F691-421F-9ADC-15C0C5C09EA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Identifying Your Ideal ‘Buyer’</a:t>
            </a:r>
          </a:p>
        </p:txBody>
      </p:sp>
    </p:spTree>
    <p:extLst>
      <p:ext uri="{BB962C8B-B14F-4D97-AF65-F5344CB8AC3E}">
        <p14:creationId xmlns:p14="http://schemas.microsoft.com/office/powerpoint/2010/main" val="19065880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_01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6064" y="1075112"/>
            <a:ext cx="8199675" cy="5124797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_0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0130" y="1087582"/>
            <a:ext cx="8351521" cy="5219701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_01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4316" y="1152698"/>
            <a:ext cx="7881575" cy="492598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_01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8895" y="1327266"/>
            <a:ext cx="7780714" cy="4862946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_01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5862" y="1280853"/>
            <a:ext cx="7747463" cy="4842164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_01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9513" y="1243446"/>
            <a:ext cx="7775172" cy="4859482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_01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2958" y="1379912"/>
            <a:ext cx="7412738" cy="4632961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_01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7469" y="1198418"/>
            <a:ext cx="8068888" cy="504305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_02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0378" y="1025236"/>
            <a:ext cx="8462357" cy="5288973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_02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4836" y="1021772"/>
            <a:ext cx="8362604" cy="522662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_00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549" y="1122218"/>
            <a:ext cx="8019012" cy="501188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_00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3502" y="1030778"/>
            <a:ext cx="8367038" cy="522939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_00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1548246"/>
            <a:ext cx="6930597" cy="433162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_00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3258" y="1139536"/>
            <a:ext cx="8212975" cy="513311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_00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1512" y="1019694"/>
            <a:ext cx="8570975" cy="535685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_00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2174" y="1132608"/>
            <a:ext cx="7924801" cy="495300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_00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2051" y="960119"/>
            <a:ext cx="8429105" cy="526819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_00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5796" y="1059872"/>
            <a:ext cx="8224059" cy="514003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1610</TotalTime>
  <Words>10</Words>
  <Application>Microsoft Office PowerPoint</Application>
  <PresentationFormat>Custom</PresentationFormat>
  <Paragraphs>2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Century Gothic</vt:lpstr>
      <vt:lpstr>Wingdings 3</vt:lpstr>
      <vt:lpstr>Wisp</vt:lpstr>
      <vt:lpstr>Creating a Customer Avatar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Tom Tubergen</dc:creator>
  <cp:keywords/>
  <dc:description>generated using python-pptx</dc:description>
  <cp:lastModifiedBy>Tom Tubergen</cp:lastModifiedBy>
  <cp:revision>6</cp:revision>
  <dcterms:created xsi:type="dcterms:W3CDTF">2013-01-27T09:14:16Z</dcterms:created>
  <dcterms:modified xsi:type="dcterms:W3CDTF">2017-11-15T21:29:46Z</dcterms:modified>
  <cp:category/>
</cp:coreProperties>
</file>