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63" r:id="rId2"/>
    <p:sldId id="520" r:id="rId3"/>
    <p:sldId id="318" r:id="rId4"/>
    <p:sldId id="384" r:id="rId5"/>
    <p:sldId id="386" r:id="rId6"/>
    <p:sldId id="385" r:id="rId7"/>
    <p:sldId id="40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5" autoAdjust="0"/>
    <p:restoredTop sz="94660"/>
  </p:normalViewPr>
  <p:slideViewPr>
    <p:cSldViewPr snapToGrid="0">
      <p:cViewPr varScale="1">
        <p:scale>
          <a:sx n="43" d="100"/>
          <a:sy n="43" d="100"/>
        </p:scale>
        <p:origin x="42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0FF6-4F02-41AF-9D79-9820270FCBD6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7CFDA-6ECB-4984-BC1D-18C52F4245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25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609C5-75BB-4414-9338-7A1C0CAD17B5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F0A6-9DE7-4D4F-86C7-D6F614E29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849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pic>
        <p:nvPicPr>
          <p:cNvPr id="2" name="Picture 1" descr="Close up of a light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"/>
            <a:ext cx="5864352" cy="6851904"/>
          </a:xfrm>
          <a:prstGeom prst="rect">
            <a:avLst/>
          </a:prstGeom>
        </p:spPr>
      </p:pic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6012180" y="1850064"/>
            <a:ext cx="57734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E7ED-526C-43D7-BA41-7DEE51FD568E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403F-04F5-4D09-800D-7870715B9ED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687C-0397-4298-B160-26D34EC67BB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0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65177-F084-49E7-ADEE-00812B3D582B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1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422400" y="-54"/>
            <a:ext cx="1076545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940" y="2600325"/>
            <a:ext cx="10166316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4" name="Picture 13" descr="Close up of light filament of a half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5079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940" y="1066800"/>
            <a:ext cx="10166316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39ED-27B9-4997-BF90-3A238D0607E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4FCC-F745-44A0-B2E4-C91714F31EB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D0EA4-DCC4-4D4C-953F-F31E92EE505C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0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2F08-6BA5-45A1-80AB-C11AC921B6C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82A9-7CD7-4D15-868B-D8AF30864858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108712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108712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BC6A-4AB7-47F1-904A-90BC8DD816B4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C9A-EBF0-4E12-A1D3-DD221366B0A1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2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Close up of a light bulb"/>
          <p:cNvGrpSpPr/>
          <p:nvPr userDrawn="1"/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12188952" cy="6858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445079" cy="6858000"/>
            </a:xfrm>
            <a:prstGeom prst="rect">
              <a:avLst/>
            </a:prstGeom>
          </p:spPr>
        </p:pic>
      </p:grp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7157590A-740B-4548-A79B-F8E5167210D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lang="en-US" dirty="0"/>
              <a:t>Add a footer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Middle and High School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err="1"/>
              <a:t>Powerpoint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58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943BC-12A6-447E-A2F5-A96B6C5B9E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4417842"/>
          </a:xfrm>
        </p:spPr>
        <p:txBody>
          <a:bodyPr>
            <a:normAutofit/>
          </a:bodyPr>
          <a:lstStyle/>
          <a:p>
            <a:r>
              <a:rPr lang="en-US" sz="20000" dirty="0"/>
              <a:t>	11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EECDDE-53B3-4457-A4CD-EC51F6801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498102"/>
            <a:ext cx="5773420" cy="222738"/>
          </a:xfrm>
        </p:spPr>
        <p:txBody>
          <a:bodyPr>
            <a:normAutofit fontScale="5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925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C0AB6-7E87-464D-8971-D3814CC5D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Silent Consonants beginning or ending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4E3A5-5F88-43F0-BEF8-5544A653F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82296" indent="0">
              <a:buNone/>
            </a:pPr>
            <a:r>
              <a:rPr lang="en-US" sz="2800" b="1" u="sng" dirty="0" err="1"/>
              <a:t>lf</a:t>
            </a:r>
            <a:r>
              <a:rPr lang="en-US" sz="2800" b="1" u="sng" dirty="0"/>
              <a:t>		</a:t>
            </a:r>
            <a:r>
              <a:rPr lang="en-US" sz="2800" b="1" u="sng" dirty="0" err="1"/>
              <a:t>tle</a:t>
            </a:r>
            <a:r>
              <a:rPr lang="en-US" sz="2800" b="1" u="sng" dirty="0"/>
              <a:t>		</a:t>
            </a:r>
            <a:r>
              <a:rPr lang="en-US" sz="2800" b="1" u="sng" dirty="0" err="1"/>
              <a:t>lk</a:t>
            </a:r>
            <a:r>
              <a:rPr lang="en-US" sz="2800" b="1" u="sng" dirty="0"/>
              <a:t>		</a:t>
            </a:r>
            <a:r>
              <a:rPr lang="en-US" sz="2800" b="1" u="sng" dirty="0" err="1"/>
              <a:t>mb</a:t>
            </a:r>
            <a:r>
              <a:rPr lang="en-US" sz="2800" b="1" u="sng" dirty="0"/>
              <a:t>		</a:t>
            </a:r>
            <a:r>
              <a:rPr lang="en-US" sz="2800" b="1" u="sng" dirty="0" err="1"/>
              <a:t>gh</a:t>
            </a:r>
            <a:endParaRPr lang="en-US" sz="2800" b="1" u="sng" dirty="0"/>
          </a:p>
          <a:p>
            <a:pPr marL="82296" indent="0">
              <a:buNone/>
            </a:pPr>
            <a:r>
              <a:rPr lang="en-US" sz="2800" dirty="0"/>
              <a:t>half		whistle		talk		lamb		laugh</a:t>
            </a:r>
          </a:p>
          <a:p>
            <a:pPr marL="82296" indent="0">
              <a:buNone/>
            </a:pPr>
            <a:r>
              <a:rPr lang="en-US" sz="2800" dirty="0"/>
              <a:t>calf		settle		walk		climb		cough</a:t>
            </a:r>
          </a:p>
          <a:p>
            <a:pPr marL="82296" indent="0">
              <a:buNone/>
            </a:pPr>
            <a:r>
              <a:rPr lang="en-US" sz="2800" dirty="0"/>
              <a:t>self		bottle		beanstalk	dumb	               enough		</a:t>
            </a:r>
          </a:p>
          <a:p>
            <a:pPr marL="82296" indent="0">
              <a:buNone/>
            </a:pPr>
            <a:r>
              <a:rPr lang="en-US" sz="2800" dirty="0"/>
              <a:t>golf		Apostle		chalkboard	numb		rough			</a:t>
            </a:r>
          </a:p>
          <a:p>
            <a:pPr marL="82296" indent="0">
              <a:buNone/>
            </a:pPr>
            <a:endParaRPr lang="en-US" sz="2800" dirty="0"/>
          </a:p>
          <a:p>
            <a:pPr marL="82296" indent="0">
              <a:buNone/>
            </a:pPr>
            <a:r>
              <a:rPr lang="en-US" sz="2800" b="1" dirty="0"/>
              <a:t>	</a:t>
            </a:r>
          </a:p>
          <a:p>
            <a:pPr marL="82296" indent="0">
              <a:buNone/>
            </a:pPr>
            <a:endParaRPr lang="en-US" sz="2800" b="1" dirty="0"/>
          </a:p>
          <a:p>
            <a:pPr marL="82296" indent="0">
              <a:buNone/>
            </a:pPr>
            <a:r>
              <a:rPr lang="en-US" sz="2800" b="1" u="sng" dirty="0" err="1"/>
              <a:t>kn</a:t>
            </a:r>
            <a:r>
              <a:rPr lang="en-US" sz="2800" b="1" u="sng" dirty="0"/>
              <a:t>				</a:t>
            </a:r>
            <a:r>
              <a:rPr lang="en-US" sz="2800" b="1" u="sng" dirty="0" err="1"/>
              <a:t>wr</a:t>
            </a:r>
            <a:r>
              <a:rPr lang="en-US" sz="2800" b="1" u="sng" dirty="0"/>
              <a:t>				</a:t>
            </a:r>
            <a:r>
              <a:rPr lang="en-US" sz="2800" b="1" u="sng" dirty="0" err="1"/>
              <a:t>gn</a:t>
            </a:r>
            <a:endParaRPr lang="en-US" sz="2800" b="1" u="sng" dirty="0"/>
          </a:p>
          <a:p>
            <a:pPr marL="82296" indent="0">
              <a:buNone/>
            </a:pPr>
            <a:r>
              <a:rPr lang="en-US" sz="2800" dirty="0"/>
              <a:t>know				write				gnaw	</a:t>
            </a:r>
          </a:p>
          <a:p>
            <a:pPr marL="82296" indent="0">
              <a:buNone/>
            </a:pPr>
            <a:r>
              <a:rPr lang="en-US" sz="2800" dirty="0"/>
              <a:t>knowledge			wrong				gnome</a:t>
            </a:r>
          </a:p>
          <a:p>
            <a:pPr marL="82296" indent="0">
              <a:buNone/>
            </a:pPr>
            <a:r>
              <a:rPr lang="en-US" sz="2800" dirty="0"/>
              <a:t>knew				wrist				gnat</a:t>
            </a:r>
          </a:p>
          <a:p>
            <a:pPr marL="82296" indent="0">
              <a:buNone/>
            </a:pPr>
            <a:r>
              <a:rPr lang="en-US" sz="2800" dirty="0"/>
              <a:t>knock				wrap			</a:t>
            </a:r>
          </a:p>
          <a:p>
            <a:pPr marL="82296" indent="0">
              <a:buNone/>
            </a:pPr>
            <a:r>
              <a:rPr lang="en-US" sz="2800" dirty="0"/>
              <a:t>knife				wrote	</a:t>
            </a:r>
          </a:p>
          <a:p>
            <a:pPr marL="82296" indent="0">
              <a:buNone/>
            </a:pPr>
            <a:r>
              <a:rPr lang="en-US" sz="2800" b="1" dirty="0"/>
              <a:t>	</a:t>
            </a:r>
          </a:p>
          <a:p>
            <a:endParaRPr lang="en-US" sz="1200" b="1" dirty="0"/>
          </a:p>
          <a:p>
            <a:endParaRPr lang="en-US" sz="1200" b="1" dirty="0"/>
          </a:p>
          <a:p>
            <a:pPr marL="82296" indent="0">
              <a:buNone/>
            </a:pPr>
            <a:endParaRPr lang="en-US" sz="1200" b="1" dirty="0"/>
          </a:p>
          <a:p>
            <a:pPr marL="82296" indent="0">
              <a:buNone/>
            </a:pPr>
            <a:endParaRPr lang="en-US" sz="1200" b="1" dirty="0"/>
          </a:p>
          <a:p>
            <a:endParaRPr lang="en-US" sz="1200" b="1" dirty="0"/>
          </a:p>
          <a:p>
            <a:endParaRPr lang="en-US" sz="1200" u="sng" dirty="0"/>
          </a:p>
          <a:p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421854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90CF3-E51E-45C1-9DE5-0D2FFBEA7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Sentences with silent consonants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6C5FD-8498-4A3E-87B4-90BB5B382B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cough		1.  Cover your mouth when your 						coughing.  </a:t>
            </a:r>
          </a:p>
          <a:p>
            <a:r>
              <a:rPr lang="en-US" dirty="0"/>
              <a:t>wrong		2.  The car went the wrong way and 					caused an accident. </a:t>
            </a:r>
          </a:p>
          <a:p>
            <a:r>
              <a:rPr lang="en-US" dirty="0"/>
              <a:t>wrist		3.  My wrist is hurting me after I fell down.</a:t>
            </a:r>
          </a:p>
          <a:p>
            <a:r>
              <a:rPr lang="en-US" dirty="0"/>
              <a:t>beanstalk	4.  I planted some beans and the 					beanstalk grew very high.</a:t>
            </a:r>
          </a:p>
          <a:p>
            <a:r>
              <a:rPr lang="en-US" dirty="0"/>
              <a:t>knife		5.  Don’t cut your sandwich with a fork, 				use a knife.</a:t>
            </a:r>
          </a:p>
          <a:p>
            <a:r>
              <a:rPr lang="en-US" dirty="0"/>
              <a:t>gnaw		6.  The dog started to gnaw on his bone, 				but his owner took it away from him.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565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B1150-AEE7-43F4-904B-D9D4999B3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Sentences with silent consonants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3E7B5-1215-4A40-BD69-4135335E0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endParaRPr lang="en-US" dirty="0"/>
          </a:p>
          <a:p>
            <a:r>
              <a:rPr lang="en-US" dirty="0"/>
              <a:t>self		7.  I hurt myself while playing 					football with my 	friends.</a:t>
            </a:r>
          </a:p>
          <a:p>
            <a:r>
              <a:rPr lang="en-US" dirty="0"/>
              <a:t>numb		8.  My hands were numb when I 					played outside in the snow 					without gloves.</a:t>
            </a:r>
          </a:p>
          <a:p>
            <a:r>
              <a:rPr lang="en-US" dirty="0"/>
              <a:t>settle		9.  In the old days many people 				settled in new countries to start a 			new beginning.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261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C90E3-ACB6-4090-9F81-E44FD8C90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Practice 9:  Writing sentences on your 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5EEB33-758A-48A3-8768-4149D26DC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golf			1._________________________.</a:t>
            </a:r>
          </a:p>
          <a:p>
            <a:r>
              <a:rPr lang="en-US" dirty="0"/>
              <a:t>Apostle		2._________________________.</a:t>
            </a:r>
          </a:p>
          <a:p>
            <a:r>
              <a:rPr lang="en-US" dirty="0"/>
              <a:t>chalkboard		3._________________________.</a:t>
            </a:r>
          </a:p>
          <a:p>
            <a:r>
              <a:rPr lang="en-US" dirty="0"/>
              <a:t>climb			4._________________________.</a:t>
            </a:r>
          </a:p>
          <a:p>
            <a:r>
              <a:rPr lang="en-US" dirty="0"/>
              <a:t>laugh			5._________________________.</a:t>
            </a:r>
          </a:p>
          <a:p>
            <a:r>
              <a:rPr lang="en-US" dirty="0"/>
              <a:t>knock			6._________________________.</a:t>
            </a:r>
          </a:p>
          <a:p>
            <a:r>
              <a:rPr lang="en-US" dirty="0"/>
              <a:t>wrap			7._________________________.</a:t>
            </a:r>
          </a:p>
          <a:p>
            <a:r>
              <a:rPr lang="en-US" dirty="0"/>
              <a:t>gnome			8._________________________.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99866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93E3B-89AC-4619-BF02-32F101156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Fluency – Practice reading sight words as fast as you can for 1 minute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A6D37-68D0-4827-93AE-638B4787C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447800"/>
            <a:ext cx="10153530" cy="5229726"/>
          </a:xfrm>
        </p:spPr>
        <p:txBody>
          <a:bodyPr>
            <a:normAutofit lnSpcReduction="10000"/>
          </a:bodyPr>
          <a:lstStyle/>
          <a:p>
            <a:r>
              <a:rPr lang="en-US" sz="1800" b="1" dirty="0"/>
              <a:t>room		large		let		need		given	5</a:t>
            </a:r>
          </a:p>
          <a:p>
            <a:r>
              <a:rPr lang="en-US" sz="1800" b="1" dirty="0"/>
              <a:t>big			order		four		present		within	10</a:t>
            </a:r>
          </a:p>
          <a:p>
            <a:r>
              <a:rPr lang="en-US" sz="1800" b="1" dirty="0"/>
              <a:t>several		fell		rather		children		second	15</a:t>
            </a:r>
          </a:p>
          <a:p>
            <a:r>
              <a:rPr lang="en-US" sz="1800" b="1" dirty="0"/>
              <a:t>along		face		best		possible		church	20</a:t>
            </a:r>
          </a:p>
          <a:p>
            <a:r>
              <a:rPr lang="en-US" sz="1800" b="1" dirty="0"/>
              <a:t>important		ever		often		least		things	25</a:t>
            </a:r>
          </a:p>
          <a:p>
            <a:r>
              <a:rPr lang="en-US" sz="1800" b="1" dirty="0"/>
              <a:t>room		large		let		need		given	30</a:t>
            </a:r>
          </a:p>
          <a:p>
            <a:r>
              <a:rPr lang="en-US" sz="1800" b="1" dirty="0"/>
              <a:t>big			order		four		present		within	35</a:t>
            </a:r>
          </a:p>
          <a:p>
            <a:r>
              <a:rPr lang="en-US" sz="1800" b="1" dirty="0"/>
              <a:t>several		fell		rather		children		second	40</a:t>
            </a:r>
          </a:p>
          <a:p>
            <a:r>
              <a:rPr lang="en-US" sz="1800" b="1" dirty="0"/>
              <a:t>along		face		best		possible		church	45</a:t>
            </a:r>
          </a:p>
          <a:p>
            <a:r>
              <a:rPr lang="en-US" sz="1800" b="1" dirty="0"/>
              <a:t>important		ever		often		least		things	50</a:t>
            </a:r>
          </a:p>
          <a:p>
            <a:r>
              <a:rPr lang="en-US" sz="1800" b="1" dirty="0"/>
              <a:t>room		large		let		need		given	55</a:t>
            </a:r>
          </a:p>
          <a:p>
            <a:r>
              <a:rPr lang="en-US" sz="1800" b="1" dirty="0"/>
              <a:t>big			order		four		present		within	60</a:t>
            </a:r>
          </a:p>
          <a:p>
            <a:r>
              <a:rPr lang="en-US" sz="1800" b="1" dirty="0"/>
              <a:t>several		fell		rather		children		second	65</a:t>
            </a:r>
          </a:p>
          <a:p>
            <a:r>
              <a:rPr lang="en-US" sz="1800" b="1" dirty="0"/>
              <a:t>along		face		best		possible		church	70</a:t>
            </a:r>
          </a:p>
          <a:p>
            <a:r>
              <a:rPr lang="en-US" sz="1800" b="1" dirty="0"/>
              <a:t>important		ever		often		least		things	75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20726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ea design templat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ea design slides.potx" id="{DF01E6A4-6AA1-422C-B26D-6A4BADE1B013}" vid="{6A88D988-B038-48EA-B513-AE1D8F325C3E}"/>
    </a:ext>
  </a:extLst>
</a:theme>
</file>

<file path=ppt/theme/theme2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 design slides(2)</Template>
  <TotalTime>3</TotalTime>
  <Words>46</Words>
  <Application>Microsoft Office PowerPoint</Application>
  <PresentationFormat>Widescreen</PresentationFormat>
  <Paragraphs>62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Century Gothic</vt:lpstr>
      <vt:lpstr>Verdana</vt:lpstr>
      <vt:lpstr>Wingdings 2</vt:lpstr>
      <vt:lpstr>Idea design template</vt:lpstr>
      <vt:lpstr>Middle and High School</vt:lpstr>
      <vt:lpstr> 11</vt:lpstr>
      <vt:lpstr>Silent Consonants beginning or ending</vt:lpstr>
      <vt:lpstr>Sentences with silent consonants</vt:lpstr>
      <vt:lpstr>Sentences with silent consonants</vt:lpstr>
      <vt:lpstr>Practice 9:  Writing sentences on your own</vt:lpstr>
      <vt:lpstr>Fluency – Practice reading sight words as fast as you can for 1 minute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Susan De La Fuente</dc:creator>
  <cp:lastModifiedBy>Susan De La Fuente</cp:lastModifiedBy>
  <cp:revision>2</cp:revision>
  <dcterms:created xsi:type="dcterms:W3CDTF">2018-05-07T14:22:17Z</dcterms:created>
  <dcterms:modified xsi:type="dcterms:W3CDTF">2018-05-07T20:37:33Z</dcterms:modified>
</cp:coreProperties>
</file>