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1"/>
  </p:notesMasterIdLst>
  <p:sldIdLst>
    <p:sldId id="575" r:id="rId2"/>
    <p:sldId id="577" r:id="rId3"/>
    <p:sldId id="576" r:id="rId4"/>
    <p:sldId id="583" r:id="rId5"/>
    <p:sldId id="582" r:id="rId6"/>
    <p:sldId id="587" r:id="rId7"/>
    <p:sldId id="589" r:id="rId8"/>
    <p:sldId id="584" r:id="rId9"/>
    <p:sldId id="586" r:id="rId10"/>
    <p:sldId id="588" r:id="rId11"/>
    <p:sldId id="585" r:id="rId12"/>
    <p:sldId id="591" r:id="rId13"/>
    <p:sldId id="592" r:id="rId14"/>
    <p:sldId id="593" r:id="rId15"/>
    <p:sldId id="595" r:id="rId16"/>
    <p:sldId id="596" r:id="rId17"/>
    <p:sldId id="599" r:id="rId18"/>
    <p:sldId id="600" r:id="rId19"/>
    <p:sldId id="597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E42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457F6-5BC5-47F8-B9D2-DD39CF102758}" type="datetimeFigureOut">
              <a:rPr lang="es-MX" smtClean="0"/>
              <a:pPr/>
              <a:t>27/11/2017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3EDD3-A321-4FF0-99BD-D68D4F56725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30C8550-CA99-4ECA-9D3A-C5A4C28E1CA7}" type="datetimeFigureOut">
              <a:rPr lang="es-MX" smtClean="0"/>
              <a:pPr/>
              <a:t>27/11/2017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F9E87C-901A-4B1E-B098-EE057DC23B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8550-CA99-4ECA-9D3A-C5A4C28E1CA7}" type="datetimeFigureOut">
              <a:rPr lang="es-MX" smtClean="0"/>
              <a:pPr/>
              <a:t>27/11/2017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87C-901A-4B1E-B098-EE057DC23B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30C8550-CA99-4ECA-9D3A-C5A4C28E1CA7}" type="datetimeFigureOut">
              <a:rPr lang="es-MX" smtClean="0"/>
              <a:pPr/>
              <a:t>27/11/2017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AF9E87C-901A-4B1E-B098-EE057DC23B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8550-CA99-4ECA-9D3A-C5A4C28E1CA7}" type="datetimeFigureOut">
              <a:rPr lang="es-MX" smtClean="0"/>
              <a:pPr/>
              <a:t>27/11/2017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F9E87C-901A-4B1E-B098-EE057DC23B0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8550-CA99-4ECA-9D3A-C5A4C28E1CA7}" type="datetimeFigureOut">
              <a:rPr lang="es-MX" smtClean="0"/>
              <a:pPr/>
              <a:t>27/11/2017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AF9E87C-901A-4B1E-B098-EE057DC23B0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30C8550-CA99-4ECA-9D3A-C5A4C28E1CA7}" type="datetimeFigureOut">
              <a:rPr lang="es-MX" smtClean="0"/>
              <a:pPr/>
              <a:t>27/11/2017</a:t>
            </a:fld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AF9E87C-901A-4B1E-B098-EE057DC23B0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30C8550-CA99-4ECA-9D3A-C5A4C28E1CA7}" type="datetimeFigureOut">
              <a:rPr lang="es-MX" smtClean="0"/>
              <a:pPr/>
              <a:t>27/11/2017</a:t>
            </a:fld>
            <a:endParaRPr lang="es-MX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AF9E87C-901A-4B1E-B098-EE057DC23B0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8550-CA99-4ECA-9D3A-C5A4C28E1CA7}" type="datetimeFigureOut">
              <a:rPr lang="es-MX" smtClean="0"/>
              <a:pPr/>
              <a:t>27/11/2017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F9E87C-901A-4B1E-B098-EE057DC23B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8550-CA99-4ECA-9D3A-C5A4C28E1CA7}" type="datetimeFigureOut">
              <a:rPr lang="es-MX" smtClean="0"/>
              <a:pPr/>
              <a:t>27/11/2017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F9E87C-901A-4B1E-B098-EE057DC23B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8550-CA99-4ECA-9D3A-C5A4C28E1CA7}" type="datetimeFigureOut">
              <a:rPr lang="es-MX" smtClean="0"/>
              <a:pPr/>
              <a:t>27/11/2017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F9E87C-901A-4B1E-B098-EE057DC23B0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30C8550-CA99-4ECA-9D3A-C5A4C28E1CA7}" type="datetimeFigureOut">
              <a:rPr lang="es-MX" smtClean="0"/>
              <a:pPr/>
              <a:t>27/11/2017</a:t>
            </a:fld>
            <a:endParaRPr lang="es-MX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AF9E87C-901A-4B1E-B098-EE057DC23B01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0C8550-CA99-4ECA-9D3A-C5A4C28E1CA7}" type="datetimeFigureOut">
              <a:rPr lang="es-MX" smtClean="0"/>
              <a:pPr/>
              <a:t>27/11/2017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F9E87C-901A-4B1E-B098-EE057DC23B0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0ahUKEwj8xJuZ1__WAhVKgiYKHbsuCdgQjRwIBw&amp;url=http://gfx9.com/creative-man-and-woman-silhouettes-vector-set-02-free/167705/index.html&amp;psig=AOvVaw0URClr5IOPpkE9A6XSUHFm&amp;ust=150860535660209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google.com/imgres?imgurl=http://www.freeiconspng.com/uploads/men-women-children-family-restroom-icon-29.png&amp;imgrefurl=http://www.freeiconspng.com/img/42375&amp;docid=Hma95XBjhxFV8M&amp;tbnid=tF7_cZsvCE7ZTM:&amp;vet=1&amp;w=2400&amp;h=2050&amp;bih=651&amp;biw=1366&amp;ved=0ahUKEwjyrIaE1__WAhUJ3SYKHTcJCEAQMwhjKDMwMw&amp;iact=c&amp;ictx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0ahUKEwj8xJuZ1__WAhVKgiYKHbsuCdgQjRwIBw&amp;url=http://gfx9.com/creative-man-and-woman-silhouettes-vector-set-02-free/167705/index.html&amp;psig=AOvVaw0URClr5IOPpkE9A6XSUHFm&amp;ust=150860535660209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google.com/imgres?imgurl=http://www.freeiconspng.com/uploads/men-women-children-family-restroom-icon-29.png&amp;imgrefurl=http://www.freeiconspng.com/img/42375&amp;docid=Hma95XBjhxFV8M&amp;tbnid=tF7_cZsvCE7ZTM:&amp;vet=1&amp;w=2400&amp;h=2050&amp;bih=651&amp;biw=1366&amp;ved=0ahUKEwjyrIaE1__WAhUJ3SYKHTcJCEAQMwhjKDMwMw&amp;iact=c&amp;ictx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rct=j&amp;q=&amp;esrc=s&amp;source=images&amp;cd=&amp;cad=rja&amp;uact=8&amp;ved=0ahUKEwiz0J271_zUAhUBGj4KHTL9ByAQjRwIBw&amp;url=http://clipart-library.com/hello-kitty-wall-stencils.html&amp;psig=AFQjCNEIkUT3hOTfXaAqpCdmqsfRp25aUg&amp;ust=1499706252896291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rct=j&amp;q=&amp;esrc=s&amp;source=images&amp;cd=&amp;cad=rja&amp;uact=8&amp;ved=0ahUKEwiz0J271_zUAhUBGj4KHTL9ByAQjRwIBw&amp;url=http://clipart-library.com/hello-kitty-wall-stencils.html&amp;psig=AFQjCNEIkUT3hOTfXaAqpCdmqsfRp25aUg&amp;ust=1499706252896291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jk-OOtw__WAhXERSYKHSvOB0cQjRwIBw&amp;url=https://www.123rf.com/photo_38329508_stock-vector-color-vector-sketch-of-human-race-women.html&amp;psig=AOvVaw3QrjcfwPlH_YKDSZOc29Zx&amp;ust=1508599619935269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0ahUKEwikhLmgv__WAhXEQSYKHdBZD4MQjRwIBw&amp;url=https://www.freepik.es/iconos-gratis/mujer-de-pie-silueta-forma-negro_726647.htm&amp;psig=AOvVaw2pQ0LGLD39Y7063duwHut_&amp;ust=150859892670838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i&amp;rct=j&amp;q=&amp;esrc=s&amp;source=images&amp;cd=&amp;cad=rja&amp;uact=8&amp;ved=0ahUKEwiv0bK3wf_WAhWB2SYKHeybBr4QjRwIBw&amp;url=https://es.123rf.com/photo_61111886_equipo-de-personas-multietnicas--iconos-de-la-cara-sonriente-las-personas-con-diferentes-razas-y-col.html&amp;psig=AOvVaw3Zr6vRyxa0QlzNdC9zDSHx&amp;ust=1508599496028135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s://www.google.com/url?sa=i&amp;rct=j&amp;q=&amp;esrc=s&amp;source=images&amp;cd=&amp;cad=rja&amp;uact=8&amp;ved=0ahUKEwilzLC9w__WAhUD7iYKHbyjCj4QjRwIBw&amp;url=http://www.istockphoto.com/vector/avatars-people-of-different-ages-gm529836687-54066168&amp;psig=AOvVaw3QrjcfwPlH_YKDSZOc29Zx&amp;ust=1508599619935269" TargetMode="External"/><Relationship Id="rId4" Type="http://schemas.openxmlformats.org/officeDocument/2006/relationships/hyperlink" Target="https://www.google.com/url?sa=i&amp;rct=j&amp;q=&amp;esrc=s&amp;source=images&amp;cd=&amp;cad=rja&amp;uact=8&amp;ved=0ahUKEwiow-fiwf_WAhWEeSYKHYHgA-QQjRwIBw&amp;url=http://www.istockphoto.com/mx/vector/los-iconos-de-retratos-de-mujeres-diferentes-razas-diferentes-emociones-conjunto-de-gm693623846-128823435&amp;psig=AOvVaw3QrjcfwPlH_YKDSZOc29Zx&amp;ust=1508599619935269" TargetMode="External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0ahUKEwj8rZPw94TXAhVKwlQKHTW8DcgQjRwIBw&amp;url=http://www.sothebys.com/en/auctions/ecatalogue/2015/19th-century-european-art-n09342/lot.4.html&amp;psig=AOvVaw0dww480ZVVVQ_H4kjIx46-&amp;ust=150878592367408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google.com/url?sa=i&amp;rct=j&amp;q=&amp;esrc=s&amp;source=images&amp;cd=&amp;cad=rja&amp;uact=8&amp;ved=0ahUKEwj3_8LNy__WAhWGKCYKHXwcCRsQjRwIBw&amp;url=http://infogen.org.mx/distrofia-muscular/&amp;psig=AOvVaw1Y7E74mQuXcT5J3E7IBEXu&amp;ust=150860227675299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source=images&amp;cd=&amp;cad=rja&amp;uact=8&amp;ved=0ahUKEwj8xJuZ1__WAhVKgiYKHbsuCdgQjRwIBw&amp;url=http://gfx9.com/creative-man-and-woman-silhouettes-vector-set-02-free/167705/index.html&amp;psig=AOvVaw0URClr5IOPpkE9A6XSUHFm&amp;ust=150860535660209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imgres?imgurl=http://www.freeiconspng.com/uploads/men-women-children-family-restroom-icon-29.png&amp;imgrefurl=http://www.freeiconspng.com/img/42375&amp;docid=Hma95XBjhxFV8M&amp;tbnid=tF7_cZsvCE7ZTM:&amp;vet=1&amp;w=2400&amp;h=2050&amp;bih=651&amp;biw=1366&amp;ved=0ahUKEwjyrIaE1__WAhUJ3SYKHTcJCEAQMwhjKDMwMw&amp;iact=c&amp;ictx=1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google.com/url?sa=i&amp;rct=j&amp;q=&amp;esrc=s&amp;source=images&amp;cd=&amp;cad=rja&amp;uact=8&amp;ved=0ahUKEwipuoSs1__WAhXD5yYKHfgtBdwQjRwIBw&amp;url=http://www.freepik.com/free-icon/toilet-man-women_704023.htm&amp;psig=AOvVaw0URClr5IOPpkE9A6XSUHFm&amp;ust=150860535660209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0ahUKEwj8xJuZ1__WAhVKgiYKHbsuCdgQjRwIBw&amp;url=http://gfx9.com/creative-man-and-woman-silhouettes-vector-set-02-free/167705/index.html&amp;psig=AOvVaw0URClr5IOPpkE9A6XSUHFm&amp;ust=150860535660209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google.com/imgres?imgurl=http://www.freeiconspng.com/uploads/men-women-children-family-restroom-icon-29.png&amp;imgrefurl=http://www.freeiconspng.com/img/42375&amp;docid=Hma95XBjhxFV8M&amp;tbnid=tF7_cZsvCE7ZTM:&amp;vet=1&amp;w=2400&amp;h=2050&amp;bih=651&amp;biw=1366&amp;ved=0ahUKEwjyrIaE1__WAhUJ3SYKHTcJCEAQMwhjKDMwMw&amp;iact=c&amp;ictx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72456" y="620688"/>
            <a:ext cx="550984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accent1"/>
                </a:solidFill>
                <a:latin typeface="Arial Black" pitchFamily="34" charset="0"/>
              </a:rPr>
              <a:t>Unidad 9</a:t>
            </a:r>
          </a:p>
          <a:p>
            <a:pPr algn="ctr"/>
            <a:r>
              <a:rPr lang="es-MX" sz="4400" dirty="0" smtClean="0">
                <a:solidFill>
                  <a:schemeClr val="accent1"/>
                </a:solidFill>
                <a:latin typeface="Arial Black" pitchFamily="34" charset="0"/>
              </a:rPr>
              <a:t>El Espíritu Santo </a:t>
            </a:r>
          </a:p>
          <a:p>
            <a:pPr algn="ctr"/>
            <a:r>
              <a:rPr lang="es-MX" sz="4400" dirty="0" smtClean="0">
                <a:solidFill>
                  <a:schemeClr val="accent1"/>
                </a:solidFill>
                <a:latin typeface="Arial Black" pitchFamily="34" charset="0"/>
              </a:rPr>
              <a:t>Dio un Lugar</a:t>
            </a:r>
          </a:p>
          <a:p>
            <a:pPr algn="ctr"/>
            <a:r>
              <a:rPr lang="es-MX" sz="4400" dirty="0" smtClean="0">
                <a:solidFill>
                  <a:schemeClr val="accent1"/>
                </a:solidFill>
                <a:latin typeface="Arial Black" pitchFamily="34" charset="0"/>
              </a:rPr>
              <a:t>a la Mujer</a:t>
            </a:r>
          </a:p>
          <a:p>
            <a:pPr algn="ctr"/>
            <a:endParaRPr lang="es-MX" sz="1400" dirty="0" smtClean="0">
              <a:solidFill>
                <a:schemeClr val="accent1"/>
              </a:solidFill>
              <a:latin typeface="Arial Black" pitchFamily="34" charset="0"/>
            </a:endParaRPr>
          </a:p>
          <a:p>
            <a:pPr algn="ctr"/>
            <a:r>
              <a:rPr lang="es-MX" sz="4400" dirty="0" smtClean="0">
                <a:solidFill>
                  <a:schemeClr val="accent1"/>
                </a:solidFill>
                <a:latin typeface="Arial Black" pitchFamily="34" charset="0"/>
              </a:rPr>
              <a:t>Lección 1</a:t>
            </a:r>
          </a:p>
          <a:p>
            <a:pPr algn="ctr"/>
            <a:r>
              <a:rPr lang="es-MX" sz="4400" dirty="0" smtClean="0">
                <a:solidFill>
                  <a:schemeClr val="accent1"/>
                </a:solidFill>
                <a:latin typeface="Arial Black" pitchFamily="34" charset="0"/>
              </a:rPr>
              <a:t>Antecedentes</a:t>
            </a:r>
            <a:endParaRPr lang="es-MX" sz="4400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26064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chemeClr val="accent1"/>
                </a:solidFill>
                <a:latin typeface="Arial Black" pitchFamily="34" charset="0"/>
              </a:rPr>
              <a:t>Relación…</a:t>
            </a:r>
          </a:p>
        </p:txBody>
      </p:sp>
      <p:sp>
        <p:nvSpPr>
          <p:cNvPr id="137218" name="AutoShape 2" descr="Resultado de imagen para man and woman icon fre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7220" name="Picture 4" descr="Resultado de imagen para man and woman icon fre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2359237" cy="165618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203848" y="1340768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latin typeface="Arial Black" pitchFamily="34" charset="0"/>
              </a:rPr>
              <a:t>Prójimo</a:t>
            </a:r>
            <a:endParaRPr lang="es-MX" sz="4000" b="1" dirty="0">
              <a:latin typeface="Arial Black" pitchFamily="34" charset="0"/>
            </a:endParaRPr>
          </a:p>
        </p:txBody>
      </p:sp>
      <p:pic>
        <p:nvPicPr>
          <p:cNvPr id="137224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060848"/>
            <a:ext cx="1666503" cy="1419614"/>
          </a:xfrm>
          <a:prstGeom prst="rect">
            <a:avLst/>
          </a:prstGeom>
          <a:noFill/>
        </p:spPr>
      </p:pic>
      <p:pic>
        <p:nvPicPr>
          <p:cNvPr id="10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17032"/>
            <a:ext cx="1666503" cy="1419614"/>
          </a:xfrm>
          <a:prstGeom prst="rect">
            <a:avLst/>
          </a:prstGeom>
          <a:noFill/>
        </p:spPr>
      </p:pic>
      <p:pic>
        <p:nvPicPr>
          <p:cNvPr id="11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05064"/>
            <a:ext cx="1666503" cy="1419614"/>
          </a:xfrm>
          <a:prstGeom prst="rect">
            <a:avLst/>
          </a:prstGeom>
          <a:noFill/>
        </p:spPr>
      </p:pic>
      <p:pic>
        <p:nvPicPr>
          <p:cNvPr id="12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37112"/>
            <a:ext cx="1666503" cy="1419614"/>
          </a:xfrm>
          <a:prstGeom prst="rect">
            <a:avLst/>
          </a:prstGeom>
          <a:noFill/>
        </p:spPr>
      </p:pic>
      <p:pic>
        <p:nvPicPr>
          <p:cNvPr id="13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40768"/>
            <a:ext cx="1666503" cy="1419614"/>
          </a:xfrm>
          <a:prstGeom prst="rect">
            <a:avLst/>
          </a:prstGeom>
          <a:noFill/>
        </p:spPr>
      </p:pic>
      <p:pic>
        <p:nvPicPr>
          <p:cNvPr id="14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996952"/>
            <a:ext cx="1666503" cy="1419614"/>
          </a:xfrm>
          <a:prstGeom prst="rect">
            <a:avLst/>
          </a:prstGeom>
          <a:noFill/>
        </p:spPr>
      </p:pic>
      <p:pic>
        <p:nvPicPr>
          <p:cNvPr id="15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221088"/>
            <a:ext cx="1666503" cy="1419614"/>
          </a:xfrm>
          <a:prstGeom prst="rect">
            <a:avLst/>
          </a:prstGeom>
          <a:noFill/>
        </p:spPr>
      </p:pic>
      <p:pic>
        <p:nvPicPr>
          <p:cNvPr id="16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76672"/>
            <a:ext cx="1666503" cy="1419614"/>
          </a:xfrm>
          <a:prstGeom prst="rect">
            <a:avLst/>
          </a:prstGeom>
          <a:noFill/>
        </p:spPr>
      </p:pic>
      <p:sp>
        <p:nvSpPr>
          <p:cNvPr id="18" name="17 Flecha derecha"/>
          <p:cNvSpPr/>
          <p:nvPr/>
        </p:nvSpPr>
        <p:spPr>
          <a:xfrm rot="17127667">
            <a:off x="4626946" y="591160"/>
            <a:ext cx="204793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derecha"/>
          <p:cNvSpPr/>
          <p:nvPr/>
        </p:nvSpPr>
        <p:spPr>
          <a:xfrm rot="19947109">
            <a:off x="5898707" y="1256018"/>
            <a:ext cx="3184169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derecha"/>
          <p:cNvSpPr/>
          <p:nvPr/>
        </p:nvSpPr>
        <p:spPr>
          <a:xfrm rot="1191619">
            <a:off x="5747760" y="3118668"/>
            <a:ext cx="135477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derecha"/>
          <p:cNvSpPr/>
          <p:nvPr/>
        </p:nvSpPr>
        <p:spPr>
          <a:xfrm rot="6310145">
            <a:off x="4286540" y="4301639"/>
            <a:ext cx="144581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derecha"/>
          <p:cNvSpPr/>
          <p:nvPr/>
        </p:nvSpPr>
        <p:spPr>
          <a:xfrm rot="8867126">
            <a:off x="3473368" y="3216945"/>
            <a:ext cx="1221767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derecha"/>
          <p:cNvSpPr/>
          <p:nvPr/>
        </p:nvSpPr>
        <p:spPr>
          <a:xfrm rot="10800000">
            <a:off x="2195736" y="2000115"/>
            <a:ext cx="2270459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Multiplicar"/>
          <p:cNvSpPr/>
          <p:nvPr/>
        </p:nvSpPr>
        <p:spPr>
          <a:xfrm>
            <a:off x="3563888" y="2996952"/>
            <a:ext cx="3528392" cy="25202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26064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chemeClr val="accent1"/>
                </a:solidFill>
                <a:latin typeface="Arial Black" pitchFamily="34" charset="0"/>
              </a:rPr>
              <a:t>Relación…</a:t>
            </a:r>
          </a:p>
        </p:txBody>
      </p:sp>
      <p:sp>
        <p:nvSpPr>
          <p:cNvPr id="137218" name="AutoShape 2" descr="Resultado de imagen para man and woman icon fre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7220" name="Picture 4" descr="Resultado de imagen para man and woman icon fre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2359237" cy="165618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699792" y="908720"/>
            <a:ext cx="3801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0000"/>
                </a:solidFill>
                <a:latin typeface="Arial Black" pitchFamily="34" charset="0"/>
              </a:rPr>
              <a:t>Génesis 3:16</a:t>
            </a:r>
          </a:p>
          <a:p>
            <a:pPr algn="ctr"/>
            <a:r>
              <a:rPr lang="es-MX" sz="4000" b="1" dirty="0" smtClean="0">
                <a:solidFill>
                  <a:srgbClr val="FF0000"/>
                </a:solidFill>
                <a:latin typeface="Arial Black" pitchFamily="34" charset="0"/>
              </a:rPr>
              <a:t>ORDEN</a:t>
            </a:r>
            <a:endParaRPr lang="es-MX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7224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060848"/>
            <a:ext cx="1666503" cy="1419614"/>
          </a:xfrm>
          <a:prstGeom prst="rect">
            <a:avLst/>
          </a:prstGeom>
          <a:noFill/>
        </p:spPr>
      </p:pic>
      <p:pic>
        <p:nvPicPr>
          <p:cNvPr id="10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17032"/>
            <a:ext cx="1666503" cy="1419614"/>
          </a:xfrm>
          <a:prstGeom prst="rect">
            <a:avLst/>
          </a:prstGeom>
          <a:noFill/>
        </p:spPr>
      </p:pic>
      <p:pic>
        <p:nvPicPr>
          <p:cNvPr id="11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05064"/>
            <a:ext cx="1666503" cy="1419614"/>
          </a:xfrm>
          <a:prstGeom prst="rect">
            <a:avLst/>
          </a:prstGeom>
          <a:noFill/>
        </p:spPr>
      </p:pic>
      <p:pic>
        <p:nvPicPr>
          <p:cNvPr id="12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37112"/>
            <a:ext cx="1666503" cy="1419614"/>
          </a:xfrm>
          <a:prstGeom prst="rect">
            <a:avLst/>
          </a:prstGeom>
          <a:noFill/>
        </p:spPr>
      </p:pic>
      <p:pic>
        <p:nvPicPr>
          <p:cNvPr id="13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40768"/>
            <a:ext cx="1666503" cy="1419614"/>
          </a:xfrm>
          <a:prstGeom prst="rect">
            <a:avLst/>
          </a:prstGeom>
          <a:noFill/>
        </p:spPr>
      </p:pic>
      <p:pic>
        <p:nvPicPr>
          <p:cNvPr id="14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996952"/>
            <a:ext cx="1666503" cy="1419614"/>
          </a:xfrm>
          <a:prstGeom prst="rect">
            <a:avLst/>
          </a:prstGeom>
          <a:noFill/>
        </p:spPr>
      </p:pic>
      <p:pic>
        <p:nvPicPr>
          <p:cNvPr id="15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221088"/>
            <a:ext cx="1666503" cy="1419614"/>
          </a:xfrm>
          <a:prstGeom prst="rect">
            <a:avLst/>
          </a:prstGeom>
          <a:noFill/>
        </p:spPr>
      </p:pic>
      <p:pic>
        <p:nvPicPr>
          <p:cNvPr id="16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76672"/>
            <a:ext cx="1666503" cy="1419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137218" name="AutoShape 2" descr="Resultado de imagen para man and woman icon fre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259632" y="3882330"/>
            <a:ext cx="7488832" cy="0"/>
          </a:xfrm>
          <a:prstGeom prst="straightConnector1">
            <a:avLst/>
          </a:prstGeom>
          <a:ln w="2603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14378"/>
            <a:ext cx="1261893" cy="1778918"/>
          </a:xfrm>
          <a:prstGeom prst="rect">
            <a:avLst/>
          </a:prstGeom>
          <a:noFill/>
        </p:spPr>
      </p:pic>
      <p:sp>
        <p:nvSpPr>
          <p:cNvPr id="19" name="18 Elipse"/>
          <p:cNvSpPr/>
          <p:nvPr/>
        </p:nvSpPr>
        <p:spPr>
          <a:xfrm>
            <a:off x="4716016" y="3378274"/>
            <a:ext cx="72008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395536" y="4407668"/>
            <a:ext cx="2448272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La Creación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El Principio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827584" y="3327548"/>
            <a:ext cx="72008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0" y="47667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 Black" pitchFamily="34" charset="0"/>
              </a:rPr>
              <a:t>Explicación de Génesis 3</a:t>
            </a:r>
          </a:p>
          <a:p>
            <a:pPr algn="ctr">
              <a:buFont typeface="Wingdings" pitchFamily="2" charset="2"/>
              <a:buChar char="ü"/>
            </a:pPr>
            <a:r>
              <a:rPr lang="es-MX" sz="3200" dirty="0" smtClean="0">
                <a:solidFill>
                  <a:schemeClr val="accent1"/>
                </a:solidFill>
                <a:latin typeface="Arial Black" pitchFamily="34" charset="0"/>
              </a:rPr>
              <a:t> Pecado: Separación de Dios</a:t>
            </a:r>
          </a:p>
          <a:p>
            <a:pPr algn="ctr">
              <a:buFont typeface="Wingdings" pitchFamily="2" charset="2"/>
              <a:buChar char="ü"/>
            </a:pPr>
            <a:r>
              <a:rPr lang="es-MX" sz="3200" dirty="0" smtClean="0">
                <a:solidFill>
                  <a:schemeClr val="accent1"/>
                </a:solidFill>
                <a:latin typeface="Arial Black" pitchFamily="34" charset="0"/>
              </a:rPr>
              <a:t> Castigo del Pecado: Muerte</a:t>
            </a:r>
          </a:p>
          <a:p>
            <a:pPr algn="ctr">
              <a:buFont typeface="Wingdings" pitchFamily="2" charset="2"/>
              <a:buChar char="ü"/>
            </a:pPr>
            <a:r>
              <a:rPr lang="es-MX" sz="3200" dirty="0" smtClean="0">
                <a:solidFill>
                  <a:schemeClr val="accent1"/>
                </a:solidFill>
                <a:latin typeface="Arial Black" pitchFamily="34" charset="0"/>
              </a:rPr>
              <a:t> Necesidad de Salvación</a:t>
            </a:r>
          </a:p>
          <a:p>
            <a:pPr algn="ctr">
              <a:buFont typeface="Wingdings" pitchFamily="2" charset="2"/>
              <a:buChar char="ü"/>
            </a:pPr>
            <a:r>
              <a:rPr lang="es-MX" sz="3200" dirty="0" smtClean="0">
                <a:solidFill>
                  <a:schemeClr val="accent1"/>
                </a:solidFill>
                <a:latin typeface="Arial Black" pitchFamily="34" charset="0"/>
              </a:rPr>
              <a:t> Orden en las Relaciones</a:t>
            </a:r>
          </a:p>
          <a:p>
            <a:pPr algn="ctr"/>
            <a:endParaRPr lang="es-MX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4" name="23 Flecha abajo"/>
          <p:cNvSpPr/>
          <p:nvPr/>
        </p:nvSpPr>
        <p:spPr>
          <a:xfrm>
            <a:off x="2195736" y="3068960"/>
            <a:ext cx="1512168" cy="54662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137218" name="AutoShape 2" descr="Resultado de imagen para man and woman icon fre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259632" y="3623742"/>
            <a:ext cx="7488832" cy="0"/>
          </a:xfrm>
          <a:prstGeom prst="straightConnector1">
            <a:avLst/>
          </a:prstGeom>
          <a:ln w="2603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55790"/>
            <a:ext cx="1261893" cy="1778918"/>
          </a:xfrm>
          <a:prstGeom prst="rect">
            <a:avLst/>
          </a:prstGeom>
          <a:noFill/>
        </p:spPr>
      </p:pic>
      <p:sp>
        <p:nvSpPr>
          <p:cNvPr id="19" name="18 Elipse"/>
          <p:cNvSpPr/>
          <p:nvPr/>
        </p:nvSpPr>
        <p:spPr>
          <a:xfrm>
            <a:off x="4716016" y="3119686"/>
            <a:ext cx="72008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395536" y="4149080"/>
            <a:ext cx="2448272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La Creación</a:t>
            </a:r>
          </a:p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El Principio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827584" y="3068960"/>
            <a:ext cx="72008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0" y="47667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 Black" pitchFamily="34" charset="0"/>
              </a:rPr>
              <a:t>Relación de Cristo y la Iglesia</a:t>
            </a:r>
          </a:p>
          <a:p>
            <a:pPr algn="ctr"/>
            <a:r>
              <a:rPr lang="es-MX" sz="3200" dirty="0" smtClean="0">
                <a:solidFill>
                  <a:schemeClr val="accent1"/>
                </a:solidFill>
                <a:latin typeface="Arial Black" pitchFamily="34" charset="0"/>
              </a:rPr>
              <a:t>Orden en la Relación de</a:t>
            </a:r>
          </a:p>
          <a:p>
            <a:pPr algn="ctr"/>
            <a:r>
              <a:rPr lang="es-MX" sz="3200" dirty="0" smtClean="0">
                <a:solidFill>
                  <a:schemeClr val="accent1"/>
                </a:solidFill>
                <a:latin typeface="Arial Black" pitchFamily="34" charset="0"/>
              </a:rPr>
              <a:t>Hombre y Mujer</a:t>
            </a:r>
          </a:p>
          <a:p>
            <a:pPr algn="ctr"/>
            <a:r>
              <a:rPr lang="es-MX" sz="3200" dirty="0" smtClean="0">
                <a:solidFill>
                  <a:schemeClr val="accent1"/>
                </a:solidFill>
                <a:latin typeface="Arial Black" pitchFamily="34" charset="0"/>
              </a:rPr>
              <a:t>Esposo y Esposa</a:t>
            </a:r>
          </a:p>
          <a:p>
            <a:pPr algn="ctr"/>
            <a:endParaRPr lang="es-MX" sz="32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4" name="23 Flecha abajo"/>
          <p:cNvSpPr/>
          <p:nvPr/>
        </p:nvSpPr>
        <p:spPr>
          <a:xfrm>
            <a:off x="5148064" y="2492896"/>
            <a:ext cx="1512168" cy="86409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6422" y="4149080"/>
            <a:ext cx="87175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 dirty="0" smtClean="0">
                <a:latin typeface="Arial Black" pitchFamily="34" charset="0"/>
              </a:rPr>
              <a:t>Efesios 5:21-33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9552" y="1268760"/>
            <a:ext cx="81499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800" dirty="0" smtClean="0">
                <a:latin typeface="Arial Black" pitchFamily="34" charset="0"/>
              </a:rPr>
              <a:t>Génesis 3:16</a:t>
            </a:r>
            <a:endParaRPr lang="es-MX" sz="8800" dirty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25244" y="2996952"/>
            <a:ext cx="6710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0000"/>
                </a:solidFill>
                <a:latin typeface="Arial Black" pitchFamily="34" charset="0"/>
              </a:rPr>
              <a:t>ENSEÑOREAR=ORDEN</a:t>
            </a:r>
            <a:endParaRPr lang="es-MX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2564904"/>
            <a:ext cx="87175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 dirty="0" smtClean="0">
                <a:latin typeface="Arial Black" pitchFamily="34" charset="0"/>
              </a:rPr>
              <a:t>Efesios 5:21-33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9552" y="1268760"/>
            <a:ext cx="81499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800" dirty="0" smtClean="0">
                <a:latin typeface="Arial Black" pitchFamily="34" charset="0"/>
              </a:rPr>
              <a:t>Génesis 3:16</a:t>
            </a:r>
            <a:endParaRPr lang="es-MX" sz="8800" dirty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0658" y="4149080"/>
            <a:ext cx="8133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FF0000"/>
                </a:solidFill>
                <a:latin typeface="Arial Black" pitchFamily="34" charset="0"/>
              </a:rPr>
              <a:t>ENSEÑOREAR=AMOR=OBEDIENCIA</a:t>
            </a:r>
            <a:endParaRPr lang="es-MX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916832"/>
            <a:ext cx="87175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 dirty="0" smtClean="0">
                <a:latin typeface="Arial Black" pitchFamily="34" charset="0"/>
              </a:rPr>
              <a:t>Efesios 5:21-33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36658" y="188640"/>
            <a:ext cx="81499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800" dirty="0" smtClean="0">
                <a:latin typeface="Arial Black" pitchFamily="34" charset="0"/>
              </a:rPr>
              <a:t>Génesis 3:16</a:t>
            </a:r>
            <a:endParaRPr lang="es-MX" sz="8800" dirty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33002" y="1424970"/>
            <a:ext cx="189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0000"/>
                </a:solidFill>
                <a:latin typeface="Arial Black" pitchFamily="34" charset="0"/>
              </a:rPr>
              <a:t>AMOR</a:t>
            </a:r>
            <a:endParaRPr lang="es-MX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03648" y="3284984"/>
            <a:ext cx="686784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1"/>
                </a:solidFill>
                <a:latin typeface="Arial Black" pitchFamily="34" charset="0"/>
              </a:rPr>
              <a:t>Autoridad, Sumisión</a:t>
            </a:r>
          </a:p>
          <a:p>
            <a:pPr algn="ctr"/>
            <a:r>
              <a:rPr lang="es-MX" sz="4000" b="1" dirty="0" smtClean="0">
                <a:solidFill>
                  <a:schemeClr val="accent1"/>
                </a:solidFill>
                <a:latin typeface="Arial Black" pitchFamily="34" charset="0"/>
              </a:rPr>
              <a:t>Señorío, Sujeción </a:t>
            </a:r>
          </a:p>
          <a:p>
            <a:pPr algn="ctr"/>
            <a:r>
              <a:rPr lang="es-MX" sz="4000" b="1" dirty="0" smtClean="0">
                <a:solidFill>
                  <a:schemeClr val="accent1"/>
                </a:solidFill>
                <a:latin typeface="Arial Black" pitchFamily="34" charset="0"/>
              </a:rPr>
              <a:t>Responsabilidad, Ayuda</a:t>
            </a:r>
          </a:p>
          <a:p>
            <a:pPr algn="ctr"/>
            <a:r>
              <a:rPr lang="es-MX" sz="4000" b="1" dirty="0" smtClean="0">
                <a:solidFill>
                  <a:schemeClr val="accent1"/>
                </a:solidFill>
                <a:latin typeface="Arial Black" pitchFamily="34" charset="0"/>
              </a:rPr>
              <a:t>Confianza, Confianza</a:t>
            </a:r>
            <a:endParaRPr lang="es-MX" sz="4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Resultado de imagen para icono de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2420888"/>
            <a:ext cx="639688" cy="612888"/>
          </a:xfrm>
          <a:prstGeom prst="rect">
            <a:avLst/>
          </a:prstGeom>
          <a:noFill/>
        </p:spPr>
      </p:pic>
      <p:pic>
        <p:nvPicPr>
          <p:cNvPr id="37" name="Picture 4" descr="Resultado de imagen para icono de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780928"/>
            <a:ext cx="639688" cy="612888"/>
          </a:xfrm>
          <a:prstGeom prst="rect">
            <a:avLst/>
          </a:prstGeom>
          <a:noFill/>
        </p:spPr>
      </p:pic>
      <p:pic>
        <p:nvPicPr>
          <p:cNvPr id="36" name="Picture 4" descr="Resultado de imagen para icono de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4312" y="3789040"/>
            <a:ext cx="639688" cy="612888"/>
          </a:xfrm>
          <a:prstGeom prst="rect">
            <a:avLst/>
          </a:prstGeom>
          <a:noFill/>
        </p:spPr>
      </p:pic>
      <p:pic>
        <p:nvPicPr>
          <p:cNvPr id="34" name="Picture 4" descr="Resultado de imagen para icono de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4"/>
            <a:ext cx="639688" cy="612888"/>
          </a:xfrm>
          <a:prstGeom prst="rect">
            <a:avLst/>
          </a:prstGeom>
          <a:noFill/>
        </p:spPr>
      </p:pic>
      <p:sp>
        <p:nvSpPr>
          <p:cNvPr id="26" name="25 Flecha en U"/>
          <p:cNvSpPr/>
          <p:nvPr/>
        </p:nvSpPr>
        <p:spPr>
          <a:xfrm flipH="1">
            <a:off x="1259632" y="2708920"/>
            <a:ext cx="3240360" cy="648072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2459087" y="4052392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/>
              <a:t>Número</a:t>
            </a:r>
            <a:endParaRPr lang="es-MX" sz="4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067944" y="501317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/>
              <a:t>Entendimiento</a:t>
            </a:r>
            <a:endParaRPr lang="es-MX" sz="4400" dirty="0"/>
          </a:p>
        </p:txBody>
      </p:sp>
      <p:sp>
        <p:nvSpPr>
          <p:cNvPr id="74754" name="AutoShape 2" descr="Resultado de imagen para icono de muj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14 Flecha en U"/>
          <p:cNvSpPr/>
          <p:nvPr/>
        </p:nvSpPr>
        <p:spPr>
          <a:xfrm>
            <a:off x="4932040" y="188640"/>
            <a:ext cx="3024336" cy="57606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1618" name="AutoShape 2" descr="Resultado de imagen para icono de personas diferent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1622" name="AutoShape 6" descr="Resultado de imagen para icono de mujeres diferent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1624" name="AutoShape 8" descr="Resultado de imagen para icono de mujeres diferent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9" name="8 Conector recto"/>
          <p:cNvCxnSpPr/>
          <p:nvPr/>
        </p:nvCxnSpPr>
        <p:spPr>
          <a:xfrm>
            <a:off x="4067944" y="692696"/>
            <a:ext cx="0" cy="4176464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6" name="Picture 4" descr="Resultado de imagen para icono de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4531034" cy="4341202"/>
          </a:xfrm>
          <a:prstGeom prst="rect">
            <a:avLst/>
          </a:prstGeom>
          <a:noFill/>
        </p:spPr>
      </p:pic>
      <p:pic>
        <p:nvPicPr>
          <p:cNvPr id="111626" name="Picture 10" descr="Resultado de imagen para icono de mujeres diferent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836712"/>
            <a:ext cx="2232248" cy="1899985"/>
          </a:xfrm>
          <a:prstGeom prst="rect">
            <a:avLst/>
          </a:prstGeom>
          <a:noFill/>
        </p:spPr>
      </p:pic>
      <p:pic>
        <p:nvPicPr>
          <p:cNvPr id="111620" name="Picture 4" descr="Resultado de imagen para icono de personas diferent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284984"/>
            <a:ext cx="2016224" cy="1513100"/>
          </a:xfrm>
          <a:prstGeom prst="rect">
            <a:avLst/>
          </a:prstGeom>
          <a:noFill/>
        </p:spPr>
      </p:pic>
      <p:sp>
        <p:nvSpPr>
          <p:cNvPr id="23" name="22 Flecha en U"/>
          <p:cNvSpPr/>
          <p:nvPr/>
        </p:nvSpPr>
        <p:spPr>
          <a:xfrm>
            <a:off x="5436096" y="2924944"/>
            <a:ext cx="2376264" cy="57606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11636" name="Picture 20" descr="Imagen relacionad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836712"/>
            <a:ext cx="1728192" cy="1749741"/>
          </a:xfrm>
          <a:prstGeom prst="rect">
            <a:avLst/>
          </a:prstGeom>
          <a:noFill/>
        </p:spPr>
      </p:pic>
      <p:pic>
        <p:nvPicPr>
          <p:cNvPr id="111638" name="Picture 22" descr="Imagen relacionad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3284984"/>
            <a:ext cx="2699792" cy="2592288"/>
          </a:xfrm>
          <a:prstGeom prst="rect">
            <a:avLst/>
          </a:prstGeom>
          <a:noFill/>
        </p:spPr>
      </p:pic>
      <p:sp>
        <p:nvSpPr>
          <p:cNvPr id="21" name="20 Nube"/>
          <p:cNvSpPr/>
          <p:nvPr/>
        </p:nvSpPr>
        <p:spPr>
          <a:xfrm>
            <a:off x="1763688" y="3645024"/>
            <a:ext cx="2520280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Reflexión</a:t>
            </a:r>
            <a:endParaRPr lang="es-MX" dirty="0"/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788024" y="4797152"/>
            <a:ext cx="3888432" cy="0"/>
          </a:xfrm>
          <a:prstGeom prst="line">
            <a:avLst/>
          </a:prstGeom>
          <a:ln w="254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Flecha en U"/>
          <p:cNvSpPr/>
          <p:nvPr/>
        </p:nvSpPr>
        <p:spPr>
          <a:xfrm flipH="1">
            <a:off x="1331640" y="476672"/>
            <a:ext cx="3320752" cy="57606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32" name="31 Conector recto"/>
          <p:cNvCxnSpPr/>
          <p:nvPr/>
        </p:nvCxnSpPr>
        <p:spPr>
          <a:xfrm>
            <a:off x="1691680" y="2780928"/>
            <a:ext cx="1656184" cy="0"/>
          </a:xfrm>
          <a:prstGeom prst="line">
            <a:avLst/>
          </a:prstGeom>
          <a:ln w="1905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Resultado de imagen para icono de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817974" cy="783704"/>
          </a:xfrm>
          <a:prstGeom prst="rect">
            <a:avLst/>
          </a:prstGeom>
          <a:noFill/>
        </p:spPr>
      </p:pic>
      <p:pic>
        <p:nvPicPr>
          <p:cNvPr id="24" name="Picture 4" descr="Resultado de imagen para icono de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476672"/>
            <a:ext cx="639688" cy="612888"/>
          </a:xfrm>
          <a:prstGeom prst="rect">
            <a:avLst/>
          </a:prstGeom>
          <a:noFill/>
        </p:spPr>
      </p:pic>
      <p:pic>
        <p:nvPicPr>
          <p:cNvPr id="25" name="Picture 4" descr="Resultado de imagen para icono de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484784"/>
            <a:ext cx="639688" cy="612888"/>
          </a:xfrm>
          <a:prstGeom prst="rect">
            <a:avLst/>
          </a:prstGeom>
          <a:noFill/>
        </p:spPr>
      </p:pic>
      <p:pic>
        <p:nvPicPr>
          <p:cNvPr id="29" name="Picture 4" descr="Resultado de imagen para icono de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2996952"/>
            <a:ext cx="639688" cy="612888"/>
          </a:xfrm>
          <a:prstGeom prst="rect">
            <a:avLst/>
          </a:prstGeom>
          <a:noFill/>
        </p:spPr>
      </p:pic>
      <p:pic>
        <p:nvPicPr>
          <p:cNvPr id="30" name="Picture 4" descr="Resultado de imagen para icono de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3789040"/>
            <a:ext cx="639688" cy="612888"/>
          </a:xfrm>
          <a:prstGeom prst="rect">
            <a:avLst/>
          </a:prstGeom>
          <a:noFill/>
        </p:spPr>
      </p:pic>
      <p:pic>
        <p:nvPicPr>
          <p:cNvPr id="31" name="Picture 4" descr="Resultado de imagen para icono de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89040"/>
            <a:ext cx="639688" cy="612888"/>
          </a:xfrm>
          <a:prstGeom prst="rect">
            <a:avLst/>
          </a:prstGeom>
          <a:noFill/>
        </p:spPr>
      </p:pic>
      <p:pic>
        <p:nvPicPr>
          <p:cNvPr id="33" name="Picture 4" descr="Resultado de imagen para icono de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639688" cy="612888"/>
          </a:xfrm>
          <a:prstGeom prst="rect">
            <a:avLst/>
          </a:prstGeom>
          <a:noFill/>
        </p:spPr>
      </p:pic>
      <p:pic>
        <p:nvPicPr>
          <p:cNvPr id="35" name="Picture 4" descr="Resultado de imagen para icono de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639688" cy="61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74754" name="AutoShape 2" descr="Resultado de imagen para icono de muj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1618" name="AutoShape 2" descr="Resultado de imagen para icono de personas diferent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1622" name="AutoShape 6" descr="Resultado de imagen para icono de mujeres diferent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1624" name="AutoShape 8" descr="Resultado de imagen para icono de mujeres diferent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8" name="37 CuadroTexto"/>
          <p:cNvSpPr txBox="1"/>
          <p:nvPr/>
        </p:nvSpPr>
        <p:spPr>
          <a:xfrm>
            <a:off x="1475656" y="3212976"/>
            <a:ext cx="65453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dirty="0" smtClean="0">
                <a:latin typeface="Arial Black" pitchFamily="34" charset="0"/>
              </a:rPr>
              <a:t>Humildad</a:t>
            </a:r>
            <a:endParaRPr lang="es-MX" sz="9600" dirty="0">
              <a:latin typeface="Arial Black" pitchFamily="34" charset="0"/>
            </a:endParaRPr>
          </a:p>
        </p:txBody>
      </p:sp>
      <p:sp>
        <p:nvSpPr>
          <p:cNvPr id="39" name="38 Llamada de nube"/>
          <p:cNvSpPr/>
          <p:nvPr/>
        </p:nvSpPr>
        <p:spPr>
          <a:xfrm>
            <a:off x="3419872" y="1052736"/>
            <a:ext cx="2592288" cy="20162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8072" y="404664"/>
            <a:ext cx="8964488" cy="4495800"/>
          </a:xfrm>
        </p:spPr>
        <p:txBody>
          <a:bodyPr/>
          <a:lstStyle/>
          <a:p>
            <a:r>
              <a:rPr lang="es-MX" b="1" dirty="0" smtClean="0"/>
              <a:t>Unidad 9, Lección 1. TAREA #1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11560" y="1628800"/>
            <a:ext cx="2808312" cy="482453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20040" lvl="0" indent="-320040">
              <a:spcBef>
                <a:spcPts val="700"/>
              </a:spcBef>
              <a:buSzPct val="60000"/>
              <a:buFont typeface="Wingdings"/>
              <a:buChar char=""/>
              <a:defRPr/>
            </a:pPr>
            <a:r>
              <a:rPr lang="es-MX" sz="2600" b="1" dirty="0" smtClean="0"/>
              <a:t>En mi Línea del Tiempo. </a:t>
            </a:r>
          </a:p>
          <a:p>
            <a:pPr marL="320040" lvl="0" indent="-320040">
              <a:spcBef>
                <a:spcPts val="700"/>
              </a:spcBef>
              <a:buSzPct val="60000"/>
              <a:buFont typeface="Wingdings"/>
              <a:buChar char=""/>
              <a:defRPr/>
            </a:pPr>
            <a:r>
              <a:rPr lang="es-MX" sz="2600" b="1" dirty="0" smtClean="0"/>
              <a:t>Recordando las Unidades anteriores. </a:t>
            </a:r>
          </a:p>
          <a:p>
            <a:pPr marL="457200" lvl="0" indent="-457200">
              <a:spcBef>
                <a:spcPts val="700"/>
              </a:spcBef>
              <a:buSzPct val="60000"/>
              <a:buAutoNum type="arabicPeriod"/>
              <a:defRPr/>
            </a:pPr>
            <a:r>
              <a:rPr lang="es-MX" sz="2600" b="1" dirty="0" smtClean="0"/>
              <a:t>Mi llamado a la Iglesia</a:t>
            </a:r>
          </a:p>
          <a:p>
            <a:pPr marL="457200" lvl="0" indent="-457200">
              <a:spcBef>
                <a:spcPts val="700"/>
              </a:spcBef>
              <a:buSzPct val="60000"/>
              <a:buAutoNum type="arabicPeriod"/>
              <a:defRPr/>
            </a:pPr>
            <a:r>
              <a:rPr lang="es-MX" sz="2600" b="1" dirty="0" smtClean="0"/>
              <a:t>La Llenura del Espíritu Santo</a:t>
            </a:r>
          </a:p>
          <a:p>
            <a:pPr marL="457200" lvl="0" indent="-457200">
              <a:spcBef>
                <a:spcPts val="700"/>
              </a:spcBef>
              <a:buSzPct val="60000"/>
              <a:buAutoNum type="arabicPeriod"/>
              <a:defRPr/>
            </a:pPr>
            <a:r>
              <a:rPr lang="es-MX" sz="2600" b="1" dirty="0" smtClean="0"/>
              <a:t>Fruto del Espíritu Santo</a:t>
            </a:r>
          </a:p>
          <a:p>
            <a:pPr marL="457200" lvl="0" indent="-457200">
              <a:spcBef>
                <a:spcPts val="700"/>
              </a:spcBef>
              <a:buSzPct val="60000"/>
              <a:buAutoNum type="arabicPeriod"/>
              <a:defRPr/>
            </a:pPr>
            <a:r>
              <a:rPr lang="es-MX" sz="2600" b="1" dirty="0" smtClean="0"/>
              <a:t>Dones del Espíritu Santo</a:t>
            </a:r>
          </a:p>
          <a:p>
            <a:pPr marL="457200" lvl="0" indent="-457200">
              <a:spcBef>
                <a:spcPts val="700"/>
              </a:spcBef>
              <a:buSzPct val="60000"/>
              <a:buAutoNum type="arabicPeriod"/>
              <a:defRPr/>
            </a:pPr>
            <a:r>
              <a:rPr lang="es-MX" sz="2600" b="1" dirty="0" smtClean="0"/>
              <a:t>Ejemplos de siervas en la Iglesia (Diaconisas, Reconciliadoras, Maestras/Aprendiz</a:t>
            </a:r>
          </a:p>
          <a:p>
            <a:pPr marL="457200" lvl="0" indent="-457200">
              <a:spcBef>
                <a:spcPts val="700"/>
              </a:spcBef>
              <a:buSzPct val="60000"/>
              <a:buAutoNum type="arabicPeriod"/>
              <a:defRPr/>
            </a:pPr>
            <a:r>
              <a:rPr lang="es-MX" sz="2600" b="1" dirty="0" smtClean="0"/>
              <a:t>Ejemplos de humildad.</a:t>
            </a:r>
          </a:p>
          <a:p>
            <a:pPr marL="457200" lvl="0" indent="-457200">
              <a:spcBef>
                <a:spcPts val="700"/>
              </a:spcBef>
              <a:buSzPct val="60000"/>
              <a:buAutoNum type="arabicPeriod"/>
              <a:defRPr/>
            </a:pPr>
            <a:endParaRPr lang="es-MX" sz="2400" b="1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es-MX" sz="2400" b="1" dirty="0" smtClean="0">
              <a:solidFill>
                <a:schemeClr val="accent1"/>
              </a:solidFill>
            </a:endParaRPr>
          </a:p>
        </p:txBody>
      </p:sp>
      <p:pic>
        <p:nvPicPr>
          <p:cNvPr id="74754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88840"/>
            <a:ext cx="4944641" cy="404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27176" y="188640"/>
            <a:ext cx="615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accent6">
                    <a:lumMod val="75000"/>
                  </a:schemeClr>
                </a:solidFill>
              </a:rPr>
              <a:t>¿Definición y Descripción?</a:t>
            </a:r>
          </a:p>
        </p:txBody>
      </p:sp>
      <p:pic>
        <p:nvPicPr>
          <p:cNvPr id="114690" name="Picture 2" descr="Resultado de imagen para celula gen cromosoma muj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850" y="908720"/>
            <a:ext cx="8730630" cy="417646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9024" y="515719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i="1" dirty="0" smtClean="0">
                <a:latin typeface="Arial Black" pitchFamily="34" charset="0"/>
              </a:rPr>
              <a:t>C-C-G-A</a:t>
            </a:r>
            <a:endParaRPr lang="es-MX" sz="4400" i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2132856"/>
            <a:ext cx="81499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800" dirty="0" smtClean="0">
                <a:latin typeface="Arial Black" pitchFamily="34" charset="0"/>
              </a:rPr>
              <a:t>Génesis 3:16</a:t>
            </a:r>
            <a:endParaRPr lang="es-MX" sz="8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340768"/>
            <a:ext cx="814998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800" dirty="0" smtClean="0">
                <a:latin typeface="Arial Black" pitchFamily="34" charset="0"/>
              </a:rPr>
              <a:t>Génesis 3:16</a:t>
            </a:r>
          </a:p>
          <a:p>
            <a:pPr algn="ctr"/>
            <a:r>
              <a:rPr lang="es-MX" sz="8800" i="1" dirty="0" smtClean="0">
                <a:latin typeface="Arial Black" pitchFamily="34" charset="0"/>
              </a:rPr>
              <a:t>enseñorear</a:t>
            </a:r>
            <a:endParaRPr lang="es-MX" sz="8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60281" y="476672"/>
            <a:ext cx="4504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dirty="0" smtClean="0">
                <a:latin typeface="Arial Black" pitchFamily="34" charset="0"/>
              </a:rPr>
              <a:t>Enseñorear</a:t>
            </a:r>
            <a:endParaRPr lang="es-MX" sz="5400" dirty="0">
              <a:latin typeface="Arial Black" pitchFamily="34" charset="0"/>
            </a:endParaRPr>
          </a:p>
        </p:txBody>
      </p:sp>
      <p:sp>
        <p:nvSpPr>
          <p:cNvPr id="6" name="5 Llamada de nube"/>
          <p:cNvSpPr/>
          <p:nvPr/>
        </p:nvSpPr>
        <p:spPr>
          <a:xfrm>
            <a:off x="827584" y="1772816"/>
            <a:ext cx="6696744" cy="35283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600" dirty="0">
              <a:solidFill>
                <a:srgbClr val="FF0000"/>
              </a:solidFill>
            </a:endParaRPr>
          </a:p>
        </p:txBody>
      </p:sp>
      <p:sp>
        <p:nvSpPr>
          <p:cNvPr id="8" name="7 Multiplicar"/>
          <p:cNvSpPr/>
          <p:nvPr/>
        </p:nvSpPr>
        <p:spPr>
          <a:xfrm>
            <a:off x="3275856" y="2924944"/>
            <a:ext cx="1872208" cy="165618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60281" y="476672"/>
            <a:ext cx="4504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dirty="0" smtClean="0">
                <a:latin typeface="Arial Black" pitchFamily="34" charset="0"/>
              </a:rPr>
              <a:t>Enseñorear</a:t>
            </a:r>
            <a:endParaRPr lang="es-MX" sz="5400" dirty="0">
              <a:latin typeface="Arial Black" pitchFamily="34" charset="0"/>
            </a:endParaRPr>
          </a:p>
        </p:txBody>
      </p:sp>
      <p:sp>
        <p:nvSpPr>
          <p:cNvPr id="6" name="5 Llamada de nube"/>
          <p:cNvSpPr/>
          <p:nvPr/>
        </p:nvSpPr>
        <p:spPr>
          <a:xfrm>
            <a:off x="1043608" y="1556792"/>
            <a:ext cx="6696744" cy="23762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600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59832" y="198884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 smtClean="0">
                <a:solidFill>
                  <a:srgbClr val="FF0000"/>
                </a:solidFill>
              </a:rPr>
              <a:t>¿         ?</a:t>
            </a:r>
            <a:endParaRPr lang="es-MX" sz="7200" dirty="0">
              <a:solidFill>
                <a:srgbClr val="FF0000"/>
              </a:solidFill>
            </a:endParaRPr>
          </a:p>
        </p:txBody>
      </p:sp>
      <p:sp>
        <p:nvSpPr>
          <p:cNvPr id="10" name="9 Multiplicar"/>
          <p:cNvSpPr/>
          <p:nvPr/>
        </p:nvSpPr>
        <p:spPr>
          <a:xfrm>
            <a:off x="3563888" y="1844824"/>
            <a:ext cx="1872208" cy="165618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6" name="5 Llamada de nube"/>
          <p:cNvSpPr/>
          <p:nvPr/>
        </p:nvSpPr>
        <p:spPr>
          <a:xfrm>
            <a:off x="683568" y="332656"/>
            <a:ext cx="7848872" cy="47525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600" dirty="0" smtClean="0">
                <a:solidFill>
                  <a:schemeClr val="tx1"/>
                </a:solidFill>
                <a:latin typeface="Arial Black" pitchFamily="34" charset="0"/>
              </a:rPr>
              <a:t>¿Qué Había?</a:t>
            </a:r>
            <a:endParaRPr lang="es-MX" sz="96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26064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chemeClr val="accent1"/>
                </a:solidFill>
                <a:latin typeface="Arial Black" pitchFamily="34" charset="0"/>
              </a:rPr>
              <a:t>Relación…</a:t>
            </a:r>
          </a:p>
        </p:txBody>
      </p:sp>
      <p:sp>
        <p:nvSpPr>
          <p:cNvPr id="137218" name="AutoShape 2" descr="Resultado de imagen para man and woman icon fre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7220" name="Picture 4" descr="Resultado de imagen para man and woman icon fre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2359237" cy="1656184"/>
          </a:xfrm>
          <a:prstGeom prst="rect">
            <a:avLst/>
          </a:prstGeom>
          <a:noFill/>
        </p:spPr>
      </p:pic>
      <p:pic>
        <p:nvPicPr>
          <p:cNvPr id="137222" name="Picture 6" descr="Resultado de imagen para man and woman icon fre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420888"/>
            <a:ext cx="2354982" cy="235498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067944" y="980728"/>
            <a:ext cx="1582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latin typeface="Arial Black" pitchFamily="34" charset="0"/>
              </a:rPr>
              <a:t>DIOS</a:t>
            </a:r>
            <a:endParaRPr lang="es-MX" sz="4000" b="1" dirty="0">
              <a:latin typeface="Arial Black" pitchFamily="34" charset="0"/>
            </a:endParaRPr>
          </a:p>
        </p:txBody>
      </p:sp>
      <p:pic>
        <p:nvPicPr>
          <p:cNvPr id="137224" name="Picture 8" descr="Imagen relacionad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212976"/>
            <a:ext cx="1666503" cy="1419614"/>
          </a:xfrm>
          <a:prstGeom prst="rect">
            <a:avLst/>
          </a:prstGeom>
          <a:noFill/>
        </p:spPr>
      </p:pic>
      <p:sp>
        <p:nvSpPr>
          <p:cNvPr id="10" name="9 Multiplicar"/>
          <p:cNvSpPr/>
          <p:nvPr/>
        </p:nvSpPr>
        <p:spPr>
          <a:xfrm>
            <a:off x="3779912" y="1340768"/>
            <a:ext cx="2088232" cy="13681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Multiplicar"/>
          <p:cNvSpPr/>
          <p:nvPr/>
        </p:nvSpPr>
        <p:spPr>
          <a:xfrm>
            <a:off x="5615608" y="2564904"/>
            <a:ext cx="3528392" cy="252028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Multiplicar"/>
          <p:cNvSpPr/>
          <p:nvPr/>
        </p:nvSpPr>
        <p:spPr>
          <a:xfrm>
            <a:off x="611560" y="2996952"/>
            <a:ext cx="1728192" cy="151216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8" descr="Imagen relacionad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628800"/>
            <a:ext cx="1666503" cy="1419614"/>
          </a:xfrm>
          <a:prstGeom prst="rect">
            <a:avLst/>
          </a:prstGeom>
          <a:noFill/>
        </p:spPr>
      </p:pic>
      <p:pic>
        <p:nvPicPr>
          <p:cNvPr id="14" name="Picture 8" descr="Imagen relacionad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581128"/>
            <a:ext cx="1666503" cy="1419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6093296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b="1" dirty="0" smtClean="0">
                <a:latin typeface="Arial Black" pitchFamily="34" charset="0"/>
              </a:rPr>
              <a:t>Instituto de Líderes Cristianos</a:t>
            </a:r>
          </a:p>
          <a:p>
            <a:pPr algn="r"/>
            <a:r>
              <a:rPr lang="es-MX" sz="1100" b="1" i="1" dirty="0" smtClean="0">
                <a:latin typeface="Arial Black" pitchFamily="34" charset="0"/>
              </a:rPr>
              <a:t>El Ministerio de la Mujer</a:t>
            </a:r>
            <a:endParaRPr lang="es-MX" sz="1100" b="1" dirty="0" smtClean="0">
              <a:latin typeface="Arial Black" pitchFamily="34" charset="0"/>
            </a:endParaRPr>
          </a:p>
          <a:p>
            <a:pPr algn="r"/>
            <a:r>
              <a:rPr lang="es-MX" sz="1100" b="1" dirty="0" smtClean="0">
                <a:latin typeface="Arial Black" pitchFamily="34" charset="0"/>
              </a:rPr>
              <a:t>Gabriela Tijerina-Pike, </a:t>
            </a:r>
            <a:r>
              <a:rPr lang="es-MX" sz="1100" b="1" dirty="0" err="1" smtClean="0">
                <a:latin typeface="Arial Black" pitchFamily="34" charset="0"/>
              </a:rPr>
              <a:t>Ph.D.</a:t>
            </a:r>
            <a:endParaRPr lang="es-MX" sz="1100" b="1" dirty="0"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260648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solidFill>
                  <a:schemeClr val="accent1"/>
                </a:solidFill>
                <a:latin typeface="Arial Black" pitchFamily="34" charset="0"/>
              </a:rPr>
              <a:t>Relación…</a:t>
            </a:r>
          </a:p>
        </p:txBody>
      </p:sp>
      <p:sp>
        <p:nvSpPr>
          <p:cNvPr id="137218" name="AutoShape 2" descr="Resultado de imagen para man and woman icon fre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7220" name="Picture 4" descr="Resultado de imagen para man and woman icon fre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2359237" cy="165618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203848" y="1340768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latin typeface="Arial Black" pitchFamily="34" charset="0"/>
              </a:rPr>
              <a:t>Prójimo</a:t>
            </a:r>
            <a:endParaRPr lang="es-MX" sz="4000" b="1" dirty="0">
              <a:latin typeface="Arial Black" pitchFamily="34" charset="0"/>
            </a:endParaRPr>
          </a:p>
        </p:txBody>
      </p:sp>
      <p:pic>
        <p:nvPicPr>
          <p:cNvPr id="137224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060848"/>
            <a:ext cx="1666503" cy="1419614"/>
          </a:xfrm>
          <a:prstGeom prst="rect">
            <a:avLst/>
          </a:prstGeom>
          <a:noFill/>
        </p:spPr>
      </p:pic>
      <p:pic>
        <p:nvPicPr>
          <p:cNvPr id="10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17032"/>
            <a:ext cx="1666503" cy="1419614"/>
          </a:xfrm>
          <a:prstGeom prst="rect">
            <a:avLst/>
          </a:prstGeom>
          <a:noFill/>
        </p:spPr>
      </p:pic>
      <p:pic>
        <p:nvPicPr>
          <p:cNvPr id="11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05064"/>
            <a:ext cx="1666503" cy="1419614"/>
          </a:xfrm>
          <a:prstGeom prst="rect">
            <a:avLst/>
          </a:prstGeom>
          <a:noFill/>
        </p:spPr>
      </p:pic>
      <p:pic>
        <p:nvPicPr>
          <p:cNvPr id="12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37112"/>
            <a:ext cx="1666503" cy="1419614"/>
          </a:xfrm>
          <a:prstGeom prst="rect">
            <a:avLst/>
          </a:prstGeom>
          <a:noFill/>
        </p:spPr>
      </p:pic>
      <p:pic>
        <p:nvPicPr>
          <p:cNvPr id="13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40768"/>
            <a:ext cx="1666503" cy="1419614"/>
          </a:xfrm>
          <a:prstGeom prst="rect">
            <a:avLst/>
          </a:prstGeom>
          <a:noFill/>
        </p:spPr>
      </p:pic>
      <p:pic>
        <p:nvPicPr>
          <p:cNvPr id="14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996952"/>
            <a:ext cx="1666503" cy="1419614"/>
          </a:xfrm>
          <a:prstGeom prst="rect">
            <a:avLst/>
          </a:prstGeom>
          <a:noFill/>
        </p:spPr>
      </p:pic>
      <p:pic>
        <p:nvPicPr>
          <p:cNvPr id="15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221088"/>
            <a:ext cx="1666503" cy="1419614"/>
          </a:xfrm>
          <a:prstGeom prst="rect">
            <a:avLst/>
          </a:prstGeom>
          <a:noFill/>
        </p:spPr>
      </p:pic>
      <p:pic>
        <p:nvPicPr>
          <p:cNvPr id="16" name="Picture 8" descr="Imagen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76672"/>
            <a:ext cx="1666503" cy="1419614"/>
          </a:xfrm>
          <a:prstGeom prst="rect">
            <a:avLst/>
          </a:prstGeom>
          <a:noFill/>
        </p:spPr>
      </p:pic>
      <p:sp>
        <p:nvSpPr>
          <p:cNvPr id="18" name="17 Flecha derecha"/>
          <p:cNvSpPr/>
          <p:nvPr/>
        </p:nvSpPr>
        <p:spPr>
          <a:xfrm rot="17127667">
            <a:off x="4626946" y="591160"/>
            <a:ext cx="204793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derecha"/>
          <p:cNvSpPr/>
          <p:nvPr/>
        </p:nvSpPr>
        <p:spPr>
          <a:xfrm rot="19947109">
            <a:off x="5898707" y="1256018"/>
            <a:ext cx="3184169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derecha"/>
          <p:cNvSpPr/>
          <p:nvPr/>
        </p:nvSpPr>
        <p:spPr>
          <a:xfrm rot="1191619">
            <a:off x="5747760" y="3118668"/>
            <a:ext cx="135477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derecha"/>
          <p:cNvSpPr/>
          <p:nvPr/>
        </p:nvSpPr>
        <p:spPr>
          <a:xfrm rot="6310145">
            <a:off x="4286540" y="4301639"/>
            <a:ext cx="144581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lecha derecha"/>
          <p:cNvSpPr/>
          <p:nvPr/>
        </p:nvSpPr>
        <p:spPr>
          <a:xfrm rot="8867126">
            <a:off x="3473368" y="3216945"/>
            <a:ext cx="1221767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derecha"/>
          <p:cNvSpPr/>
          <p:nvPr/>
        </p:nvSpPr>
        <p:spPr>
          <a:xfrm rot="10800000">
            <a:off x="2195736" y="2000115"/>
            <a:ext cx="2270459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5257</TotalTime>
  <Words>434</Words>
  <Application>Microsoft Office PowerPoint</Application>
  <PresentationFormat>Presentación en pantalla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Intermedio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Gabriela Tijerina</dc:creator>
  <cp:lastModifiedBy>Gabriela Tijerina</cp:lastModifiedBy>
  <cp:revision>461</cp:revision>
  <dcterms:created xsi:type="dcterms:W3CDTF">2017-08-22T02:13:51Z</dcterms:created>
  <dcterms:modified xsi:type="dcterms:W3CDTF">2017-11-27T19:27:13Z</dcterms:modified>
</cp:coreProperties>
</file>