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21"/>
  </p:notesMasterIdLst>
  <p:sldIdLst>
    <p:sldId id="575" r:id="rId2"/>
    <p:sldId id="577" r:id="rId3"/>
    <p:sldId id="576" r:id="rId4"/>
    <p:sldId id="583" r:id="rId5"/>
    <p:sldId id="582" r:id="rId6"/>
    <p:sldId id="587" r:id="rId7"/>
    <p:sldId id="589" r:id="rId8"/>
    <p:sldId id="584" r:id="rId9"/>
    <p:sldId id="586" r:id="rId10"/>
    <p:sldId id="588" r:id="rId11"/>
    <p:sldId id="585" r:id="rId12"/>
    <p:sldId id="591" r:id="rId13"/>
    <p:sldId id="592" r:id="rId14"/>
    <p:sldId id="593" r:id="rId15"/>
    <p:sldId id="595" r:id="rId16"/>
    <p:sldId id="596" r:id="rId17"/>
    <p:sldId id="599" r:id="rId18"/>
    <p:sldId id="600" r:id="rId19"/>
    <p:sldId id="597" r:id="rId20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com/url?sa=i&amp;rct=j&amp;q=&amp;esrc=s&amp;source=images&amp;cd=&amp;cad=rja&amp;uact=8&amp;ved=0ahUKEwj8xJuZ1__WAhVKgiYKHbsuCdgQjRwIBw&amp;url=http://gfx9.com/creative-man-and-woman-silhouettes-vector-set-02-free/167705/index.html&amp;psig=AOvVaw0URClr5IOPpkE9A6XSUHFm&amp;ust=1508605356602090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hyperlink" Target="https://www.google.com/imgres?imgurl=http://www.freeiconspng.com/uploads/men-women-children-family-restroom-icon-29.png&amp;imgrefurl=http://www.freeiconspng.com/img/42375&amp;docid=Hma95XBjhxFV8M&amp;tbnid=tF7_cZsvCE7ZTM:&amp;vet=1&amp;w=2400&amp;h=2050&amp;bih=651&amp;biw=1366&amp;ved=0ahUKEwjyrIaE1__WAhUJ3SYKHTcJCEAQMwhjKDMwMw&amp;iact=c&amp;ictx=1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com/url?sa=i&amp;rct=j&amp;q=&amp;esrc=s&amp;source=images&amp;cd=&amp;cad=rja&amp;uact=8&amp;ved=0ahUKEwj8xJuZ1__WAhVKgiYKHbsuCdgQjRwIBw&amp;url=http://gfx9.com/creative-man-and-woman-silhouettes-vector-set-02-free/167705/index.html&amp;psig=AOvVaw0URClr5IOPpkE9A6XSUHFm&amp;ust=1508605356602090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hyperlink" Target="https://www.google.com/imgres?imgurl=http://www.freeiconspng.com/uploads/men-women-children-family-restroom-icon-29.png&amp;imgrefurl=http://www.freeiconspng.com/img/42375&amp;docid=Hma95XBjhxFV8M&amp;tbnid=tF7_cZsvCE7ZTM:&amp;vet=1&amp;w=2400&amp;h=2050&amp;bih=651&amp;biw=1366&amp;ved=0ahUKEwjyrIaE1__WAhUJ3SYKHTcJCEAQMwhjKDMwMw&amp;iact=c&amp;ictx=1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11" Type="http://schemas.openxmlformats.org/officeDocument/2006/relationships/image" Target="../media/image12.jpeg"/><Relationship Id="rId5" Type="http://schemas.openxmlformats.org/officeDocument/2006/relationships/image" Target="../media/image9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9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google.com/url?sa=i&amp;rct=j&amp;q=&amp;esrc=s&amp;source=images&amp;cd=&amp;cad=rja&amp;uact=8&amp;ved=0ahUKEwj8rZPw94TXAhVKwlQKHTW8DcgQjRwIBw&amp;url=http://www.sothebys.com/en/auctions/ecatalogue/2015/19th-century-european-art-n09342/lot.4.html&amp;psig=AOvVaw0dww480ZVVVQ_H4kjIx46-&amp;ust=150878592367408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s://www.google.com/url?sa=i&amp;rct=j&amp;q=&amp;esrc=s&amp;source=images&amp;cd=&amp;cad=rja&amp;uact=8&amp;ved=0ahUKEwj3_8LNy__WAhWGKCYKHXwcCRsQjRwIBw&amp;url=http://infogen.org.mx/distrofia-muscular/&amp;psig=AOvVaw1Y7E74mQuXcT5J3E7IBEXu&amp;ust=1508602276752991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6.png"/><Relationship Id="rId2" Type="http://schemas.openxmlformats.org/officeDocument/2006/relationships/hyperlink" Target="https://www.google.com/url?sa=i&amp;rct=j&amp;q=&amp;esrc=s&amp;source=images&amp;cd=&amp;cad=rja&amp;uact=8&amp;ved=0ahUKEwj8xJuZ1__WAhVKgiYKHbsuCdgQjRwIBw&amp;url=http://gfx9.com/creative-man-and-woman-silhouettes-vector-set-02-free/167705/index.html&amp;psig=AOvVaw0URClr5IOPpkE9A6XSUHFm&amp;ust=1508605356602090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imgres?imgurl=http://www.freeiconspng.com/uploads/men-women-children-family-restroom-icon-29.png&amp;imgrefurl=http://www.freeiconspng.com/img/42375&amp;docid=Hma95XBjhxFV8M&amp;tbnid=tF7_cZsvCE7ZTM:&amp;vet=1&amp;w=2400&amp;h=2050&amp;bih=651&amp;biw=1366&amp;ved=0ahUKEwjyrIaE1__WAhUJ3SYKHTcJCEAQMwhjKDMwMw&amp;iact=c&amp;ictx=1" TargetMode="External"/><Relationship Id="rId5" Type="http://schemas.openxmlformats.org/officeDocument/2006/relationships/image" Target="../media/image5.jpeg"/><Relationship Id="rId4" Type="http://schemas.openxmlformats.org/officeDocument/2006/relationships/hyperlink" Target="https://www.google.com/url?sa=i&amp;rct=j&amp;q=&amp;esrc=s&amp;source=images&amp;cd=&amp;cad=rja&amp;uact=8&amp;ved=0ahUKEwipuoSs1__WAhXD5yYKHfgtBdwQjRwIBw&amp;url=http://www.freepik.com/free-icon/toilet-man-women_704023.htm&amp;psig=AOvVaw0URClr5IOPpkE9A6XSUHFm&amp;ust=150860535660209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com/url?sa=i&amp;rct=j&amp;q=&amp;esrc=s&amp;source=images&amp;cd=&amp;cad=rja&amp;uact=8&amp;ved=0ahUKEwj8xJuZ1__WAhVKgiYKHbsuCdgQjRwIBw&amp;url=http://gfx9.com/creative-man-and-woman-silhouettes-vector-set-02-free/167705/index.html&amp;psig=AOvVaw0URClr5IOPpkE9A6XSUHFm&amp;ust=1508605356602090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hyperlink" Target="https://www.google.com/imgres?imgurl=http://www.freeiconspng.com/uploads/men-women-children-family-restroom-icon-29.png&amp;imgrefurl=http://www.freeiconspng.com/img/42375&amp;docid=Hma95XBjhxFV8M&amp;tbnid=tF7_cZsvCE7ZTM:&amp;vet=1&amp;w=2400&amp;h=2050&amp;bih=651&amp;biw=1366&amp;ved=0ahUKEwjyrIaE1__WAhUJ3SYKHTcJCEAQMwhjKDMwMw&amp;iact=c&amp;ictx=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72456" y="620688"/>
            <a:ext cx="5509842" cy="43704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9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El Espíritu Santo 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Dio un Lugar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a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1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Antecedentes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3528" y="260648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Relación…</a:t>
            </a:r>
          </a:p>
        </p:txBody>
      </p:sp>
      <p:sp>
        <p:nvSpPr>
          <p:cNvPr id="137218" name="AutoShape 2" descr="Resultado de imagen para man and woman icon fre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37220" name="Picture 4" descr="Resultado de imagen para man and woman icon fre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276872"/>
            <a:ext cx="2359237" cy="1656184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3203848" y="1340768"/>
            <a:ext cx="23214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000" b="1" dirty="0" smtClean="0">
                <a:latin typeface="Arial Black" pitchFamily="34" charset="0"/>
              </a:rPr>
              <a:t>Prójimo</a:t>
            </a:r>
            <a:endParaRPr lang="es-MX" sz="4000" b="1" dirty="0">
              <a:latin typeface="Arial Black" pitchFamily="34" charset="0"/>
            </a:endParaRPr>
          </a:p>
        </p:txBody>
      </p:sp>
      <p:pic>
        <p:nvPicPr>
          <p:cNvPr id="137224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2060848"/>
            <a:ext cx="1666503" cy="1419614"/>
          </a:xfrm>
          <a:prstGeom prst="rect">
            <a:avLst/>
          </a:prstGeom>
          <a:noFill/>
        </p:spPr>
      </p:pic>
      <p:pic>
        <p:nvPicPr>
          <p:cNvPr id="10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3717032"/>
            <a:ext cx="1666503" cy="1419614"/>
          </a:xfrm>
          <a:prstGeom prst="rect">
            <a:avLst/>
          </a:prstGeom>
          <a:noFill/>
        </p:spPr>
      </p:pic>
      <p:pic>
        <p:nvPicPr>
          <p:cNvPr id="11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4005064"/>
            <a:ext cx="1666503" cy="1419614"/>
          </a:xfrm>
          <a:prstGeom prst="rect">
            <a:avLst/>
          </a:prstGeom>
          <a:noFill/>
        </p:spPr>
      </p:pic>
      <p:pic>
        <p:nvPicPr>
          <p:cNvPr id="12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437112"/>
            <a:ext cx="1666503" cy="1419614"/>
          </a:xfrm>
          <a:prstGeom prst="rect">
            <a:avLst/>
          </a:prstGeom>
          <a:noFill/>
        </p:spPr>
      </p:pic>
      <p:pic>
        <p:nvPicPr>
          <p:cNvPr id="13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1340768"/>
            <a:ext cx="1666503" cy="1419614"/>
          </a:xfrm>
          <a:prstGeom prst="rect">
            <a:avLst/>
          </a:prstGeom>
          <a:noFill/>
        </p:spPr>
      </p:pic>
      <p:pic>
        <p:nvPicPr>
          <p:cNvPr id="14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2996952"/>
            <a:ext cx="1666503" cy="1419614"/>
          </a:xfrm>
          <a:prstGeom prst="rect">
            <a:avLst/>
          </a:prstGeom>
          <a:noFill/>
        </p:spPr>
      </p:pic>
      <p:pic>
        <p:nvPicPr>
          <p:cNvPr id="15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4221088"/>
            <a:ext cx="1666503" cy="1419614"/>
          </a:xfrm>
          <a:prstGeom prst="rect">
            <a:avLst/>
          </a:prstGeom>
          <a:noFill/>
        </p:spPr>
      </p:pic>
      <p:pic>
        <p:nvPicPr>
          <p:cNvPr id="16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476672"/>
            <a:ext cx="1666503" cy="1419614"/>
          </a:xfrm>
          <a:prstGeom prst="rect">
            <a:avLst/>
          </a:prstGeom>
          <a:noFill/>
        </p:spPr>
      </p:pic>
      <p:sp>
        <p:nvSpPr>
          <p:cNvPr id="18" name="17 Flecha derecha"/>
          <p:cNvSpPr/>
          <p:nvPr/>
        </p:nvSpPr>
        <p:spPr>
          <a:xfrm rot="17127667">
            <a:off x="4626946" y="591160"/>
            <a:ext cx="2047936" cy="12241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18 Flecha derecha"/>
          <p:cNvSpPr/>
          <p:nvPr/>
        </p:nvSpPr>
        <p:spPr>
          <a:xfrm rot="19947109">
            <a:off x="5898707" y="1256018"/>
            <a:ext cx="3184169" cy="12241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Flecha derecha"/>
          <p:cNvSpPr/>
          <p:nvPr/>
        </p:nvSpPr>
        <p:spPr>
          <a:xfrm rot="1191619">
            <a:off x="5747760" y="3118668"/>
            <a:ext cx="1354776" cy="12241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20 Flecha derecha"/>
          <p:cNvSpPr/>
          <p:nvPr/>
        </p:nvSpPr>
        <p:spPr>
          <a:xfrm rot="6310145">
            <a:off x="4286540" y="4301639"/>
            <a:ext cx="1445816" cy="12241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2" name="21 Flecha derecha"/>
          <p:cNvSpPr/>
          <p:nvPr/>
        </p:nvSpPr>
        <p:spPr>
          <a:xfrm rot="8867126">
            <a:off x="3473368" y="3216945"/>
            <a:ext cx="1221767" cy="12241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3" name="22 Flecha derecha"/>
          <p:cNvSpPr/>
          <p:nvPr/>
        </p:nvSpPr>
        <p:spPr>
          <a:xfrm rot="10800000">
            <a:off x="2195736" y="2000115"/>
            <a:ext cx="2270459" cy="12241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4" name="23 Multiplicar"/>
          <p:cNvSpPr/>
          <p:nvPr/>
        </p:nvSpPr>
        <p:spPr>
          <a:xfrm>
            <a:off x="3563888" y="2996952"/>
            <a:ext cx="3528392" cy="252028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3528" y="260648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Relación…</a:t>
            </a:r>
          </a:p>
        </p:txBody>
      </p:sp>
      <p:sp>
        <p:nvSpPr>
          <p:cNvPr id="137218" name="AutoShape 2" descr="Resultado de imagen para man and woman icon fre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37220" name="Picture 4" descr="Resultado de imagen para man and woman icon fre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276872"/>
            <a:ext cx="2359237" cy="1656184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2699792" y="908720"/>
            <a:ext cx="380104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000" b="1" dirty="0" smtClean="0">
                <a:solidFill>
                  <a:srgbClr val="FF0000"/>
                </a:solidFill>
                <a:latin typeface="Arial Black" pitchFamily="34" charset="0"/>
              </a:rPr>
              <a:t>Génesis 3:16</a:t>
            </a:r>
          </a:p>
          <a:p>
            <a:pPr algn="ctr"/>
            <a:r>
              <a:rPr lang="es-MX" sz="4000" b="1" dirty="0" smtClean="0">
                <a:solidFill>
                  <a:srgbClr val="FF0000"/>
                </a:solidFill>
                <a:latin typeface="Arial Black" pitchFamily="34" charset="0"/>
              </a:rPr>
              <a:t>ORDEN</a:t>
            </a:r>
            <a:endParaRPr lang="es-MX" sz="4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37224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2060848"/>
            <a:ext cx="1666503" cy="1419614"/>
          </a:xfrm>
          <a:prstGeom prst="rect">
            <a:avLst/>
          </a:prstGeom>
          <a:noFill/>
        </p:spPr>
      </p:pic>
      <p:pic>
        <p:nvPicPr>
          <p:cNvPr id="10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3717032"/>
            <a:ext cx="1666503" cy="1419614"/>
          </a:xfrm>
          <a:prstGeom prst="rect">
            <a:avLst/>
          </a:prstGeom>
          <a:noFill/>
        </p:spPr>
      </p:pic>
      <p:pic>
        <p:nvPicPr>
          <p:cNvPr id="11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4005064"/>
            <a:ext cx="1666503" cy="1419614"/>
          </a:xfrm>
          <a:prstGeom prst="rect">
            <a:avLst/>
          </a:prstGeom>
          <a:noFill/>
        </p:spPr>
      </p:pic>
      <p:pic>
        <p:nvPicPr>
          <p:cNvPr id="12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437112"/>
            <a:ext cx="1666503" cy="1419614"/>
          </a:xfrm>
          <a:prstGeom prst="rect">
            <a:avLst/>
          </a:prstGeom>
          <a:noFill/>
        </p:spPr>
      </p:pic>
      <p:pic>
        <p:nvPicPr>
          <p:cNvPr id="13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1340768"/>
            <a:ext cx="1666503" cy="1419614"/>
          </a:xfrm>
          <a:prstGeom prst="rect">
            <a:avLst/>
          </a:prstGeom>
          <a:noFill/>
        </p:spPr>
      </p:pic>
      <p:pic>
        <p:nvPicPr>
          <p:cNvPr id="14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2996952"/>
            <a:ext cx="1666503" cy="1419614"/>
          </a:xfrm>
          <a:prstGeom prst="rect">
            <a:avLst/>
          </a:prstGeom>
          <a:noFill/>
        </p:spPr>
      </p:pic>
      <p:pic>
        <p:nvPicPr>
          <p:cNvPr id="15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4221088"/>
            <a:ext cx="1666503" cy="1419614"/>
          </a:xfrm>
          <a:prstGeom prst="rect">
            <a:avLst/>
          </a:prstGeom>
          <a:noFill/>
        </p:spPr>
      </p:pic>
      <p:pic>
        <p:nvPicPr>
          <p:cNvPr id="16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476672"/>
            <a:ext cx="1666503" cy="1419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137218" name="AutoShape 2" descr="Resultado de imagen para man and woman icon fre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cxnSp>
        <p:nvCxnSpPr>
          <p:cNvPr id="17" name="16 Conector recto de flecha"/>
          <p:cNvCxnSpPr/>
          <p:nvPr/>
        </p:nvCxnSpPr>
        <p:spPr>
          <a:xfrm>
            <a:off x="1259632" y="3882330"/>
            <a:ext cx="7488832" cy="0"/>
          </a:xfrm>
          <a:prstGeom prst="straightConnector1">
            <a:avLst/>
          </a:prstGeom>
          <a:ln w="2603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314378"/>
            <a:ext cx="1261893" cy="1778918"/>
          </a:xfrm>
          <a:prstGeom prst="rect">
            <a:avLst/>
          </a:prstGeom>
          <a:noFill/>
        </p:spPr>
      </p:pic>
      <p:sp>
        <p:nvSpPr>
          <p:cNvPr id="19" name="18 Elipse"/>
          <p:cNvSpPr/>
          <p:nvPr/>
        </p:nvSpPr>
        <p:spPr>
          <a:xfrm>
            <a:off x="4716016" y="3378274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CuadroTexto"/>
          <p:cNvSpPr txBox="1"/>
          <p:nvPr/>
        </p:nvSpPr>
        <p:spPr>
          <a:xfrm>
            <a:off x="395536" y="4407668"/>
            <a:ext cx="2448272" cy="70788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 smtClean="0">
                <a:solidFill>
                  <a:schemeClr val="bg1"/>
                </a:solidFill>
              </a:rPr>
              <a:t>La Creación</a:t>
            </a:r>
          </a:p>
          <a:p>
            <a:pPr algn="ctr"/>
            <a:r>
              <a:rPr lang="es-MX" sz="2000" b="1" dirty="0" smtClean="0">
                <a:solidFill>
                  <a:schemeClr val="bg1"/>
                </a:solidFill>
              </a:rPr>
              <a:t>El Principio</a:t>
            </a:r>
            <a:endParaRPr lang="es-MX" sz="2000" dirty="0">
              <a:solidFill>
                <a:schemeClr val="bg1"/>
              </a:solidFill>
            </a:endParaRPr>
          </a:p>
        </p:txBody>
      </p:sp>
      <p:sp>
        <p:nvSpPr>
          <p:cNvPr id="21" name="20 Elipse"/>
          <p:cNvSpPr/>
          <p:nvPr/>
        </p:nvSpPr>
        <p:spPr>
          <a:xfrm>
            <a:off x="827584" y="3327548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2" name="21 CuadroTexto"/>
          <p:cNvSpPr txBox="1"/>
          <p:nvPr/>
        </p:nvSpPr>
        <p:spPr>
          <a:xfrm>
            <a:off x="0" y="476672"/>
            <a:ext cx="9144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>
                <a:latin typeface="Arial Black" pitchFamily="34" charset="0"/>
              </a:rPr>
              <a:t>Explicación de Génesis 3</a:t>
            </a:r>
          </a:p>
          <a:p>
            <a:pPr algn="ctr">
              <a:buFont typeface="Wingdings" pitchFamily="2" charset="2"/>
              <a:buChar char="ü"/>
            </a:pPr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 Pecado: Separación de Dios</a:t>
            </a:r>
          </a:p>
          <a:p>
            <a:pPr algn="ctr">
              <a:buFont typeface="Wingdings" pitchFamily="2" charset="2"/>
              <a:buChar char="ü"/>
            </a:pPr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 Castigo del Pecado: Muerte</a:t>
            </a:r>
          </a:p>
          <a:p>
            <a:pPr algn="ctr">
              <a:buFont typeface="Wingdings" pitchFamily="2" charset="2"/>
              <a:buChar char="ü"/>
            </a:pPr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 Necesidad de Salvación</a:t>
            </a:r>
          </a:p>
          <a:p>
            <a:pPr algn="ctr">
              <a:buFont typeface="Wingdings" pitchFamily="2" charset="2"/>
              <a:buChar char="ü"/>
            </a:pPr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 Orden en las Relaciones</a:t>
            </a: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24" name="23 Flecha abajo"/>
          <p:cNvSpPr/>
          <p:nvPr/>
        </p:nvSpPr>
        <p:spPr>
          <a:xfrm>
            <a:off x="2195736" y="3068960"/>
            <a:ext cx="1512168" cy="546620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137218" name="AutoShape 2" descr="Resultado de imagen para man and woman icon fre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cxnSp>
        <p:nvCxnSpPr>
          <p:cNvPr id="17" name="16 Conector recto de flecha"/>
          <p:cNvCxnSpPr/>
          <p:nvPr/>
        </p:nvCxnSpPr>
        <p:spPr>
          <a:xfrm>
            <a:off x="1259632" y="3623742"/>
            <a:ext cx="7488832" cy="0"/>
          </a:xfrm>
          <a:prstGeom prst="straightConnector1">
            <a:avLst/>
          </a:prstGeom>
          <a:ln w="2603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055790"/>
            <a:ext cx="1261893" cy="1778918"/>
          </a:xfrm>
          <a:prstGeom prst="rect">
            <a:avLst/>
          </a:prstGeom>
          <a:noFill/>
        </p:spPr>
      </p:pic>
      <p:sp>
        <p:nvSpPr>
          <p:cNvPr id="19" name="18 Elipse"/>
          <p:cNvSpPr/>
          <p:nvPr/>
        </p:nvSpPr>
        <p:spPr>
          <a:xfrm>
            <a:off x="4716016" y="3119686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CuadroTexto"/>
          <p:cNvSpPr txBox="1"/>
          <p:nvPr/>
        </p:nvSpPr>
        <p:spPr>
          <a:xfrm>
            <a:off x="395536" y="4149080"/>
            <a:ext cx="2448272" cy="70788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 smtClean="0">
                <a:solidFill>
                  <a:schemeClr val="bg1"/>
                </a:solidFill>
              </a:rPr>
              <a:t>La Creación</a:t>
            </a:r>
          </a:p>
          <a:p>
            <a:pPr algn="ctr"/>
            <a:r>
              <a:rPr lang="es-MX" sz="2000" b="1" dirty="0" smtClean="0">
                <a:solidFill>
                  <a:schemeClr val="bg1"/>
                </a:solidFill>
              </a:rPr>
              <a:t>El Principio</a:t>
            </a:r>
            <a:endParaRPr lang="es-MX" sz="2000" dirty="0">
              <a:solidFill>
                <a:schemeClr val="bg1"/>
              </a:solidFill>
            </a:endParaRPr>
          </a:p>
        </p:txBody>
      </p:sp>
      <p:sp>
        <p:nvSpPr>
          <p:cNvPr id="21" name="20 Elipse"/>
          <p:cNvSpPr/>
          <p:nvPr/>
        </p:nvSpPr>
        <p:spPr>
          <a:xfrm>
            <a:off x="827584" y="3068960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2" name="21 CuadroTexto"/>
          <p:cNvSpPr txBox="1"/>
          <p:nvPr/>
        </p:nvSpPr>
        <p:spPr>
          <a:xfrm>
            <a:off x="0" y="476672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>
                <a:latin typeface="Arial Black" pitchFamily="34" charset="0"/>
              </a:rPr>
              <a:t>Relación de Cristo y la Iglesia</a:t>
            </a:r>
          </a:p>
          <a:p>
            <a:pPr algn="ctr"/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Orden en la Relación de</a:t>
            </a:r>
          </a:p>
          <a:p>
            <a:pPr algn="ctr"/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Hombre y Mujer</a:t>
            </a:r>
          </a:p>
          <a:p>
            <a:pPr algn="ctr"/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Esposo y Esposa</a:t>
            </a: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24" name="23 Flecha abajo"/>
          <p:cNvSpPr/>
          <p:nvPr/>
        </p:nvSpPr>
        <p:spPr>
          <a:xfrm>
            <a:off x="5148064" y="2492896"/>
            <a:ext cx="1512168" cy="864096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26422" y="4149080"/>
            <a:ext cx="871757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8000" dirty="0" smtClean="0">
                <a:latin typeface="Arial Black" pitchFamily="34" charset="0"/>
              </a:rPr>
              <a:t>Efesios 5:21-33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539552" y="1268760"/>
            <a:ext cx="814998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8800" dirty="0" smtClean="0">
                <a:latin typeface="Arial Black" pitchFamily="34" charset="0"/>
              </a:rPr>
              <a:t>Génesis 3:16</a:t>
            </a:r>
            <a:endParaRPr lang="es-MX" sz="8800" dirty="0"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025244" y="2996952"/>
            <a:ext cx="67104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000" b="1" dirty="0" smtClean="0">
                <a:solidFill>
                  <a:srgbClr val="FF0000"/>
                </a:solidFill>
                <a:latin typeface="Arial Black" pitchFamily="34" charset="0"/>
              </a:rPr>
              <a:t>ENSEÑOREAR=ORDEN</a:t>
            </a:r>
            <a:endParaRPr lang="es-MX" sz="4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3528" y="2564904"/>
            <a:ext cx="871757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8000" dirty="0" smtClean="0">
                <a:latin typeface="Arial Black" pitchFamily="34" charset="0"/>
              </a:rPr>
              <a:t>Efesios 5:21-33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539552" y="1268760"/>
            <a:ext cx="814998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8800" dirty="0" smtClean="0">
                <a:latin typeface="Arial Black" pitchFamily="34" charset="0"/>
              </a:rPr>
              <a:t>Génesis 3:16</a:t>
            </a:r>
            <a:endParaRPr lang="es-MX" sz="8800" dirty="0"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50658" y="4149080"/>
            <a:ext cx="81339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3200" b="1" dirty="0" smtClean="0">
                <a:solidFill>
                  <a:srgbClr val="FF0000"/>
                </a:solidFill>
                <a:latin typeface="Arial Black" pitchFamily="34" charset="0"/>
              </a:rPr>
              <a:t>ENSEÑOREAR=AMOR=OBEDIENCIA</a:t>
            </a:r>
            <a:endParaRPr lang="es-MX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3528" y="1916832"/>
            <a:ext cx="871757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8000" dirty="0" smtClean="0">
                <a:latin typeface="Arial Black" pitchFamily="34" charset="0"/>
              </a:rPr>
              <a:t>Efesios 5:21-33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436658" y="188640"/>
            <a:ext cx="814998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8800" dirty="0" smtClean="0">
                <a:latin typeface="Arial Black" pitchFamily="34" charset="0"/>
              </a:rPr>
              <a:t>Génesis 3:16</a:t>
            </a:r>
            <a:endParaRPr lang="es-MX" sz="8800" dirty="0"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533002" y="1424970"/>
            <a:ext cx="18950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000" b="1" dirty="0" smtClean="0">
                <a:solidFill>
                  <a:srgbClr val="FF0000"/>
                </a:solidFill>
                <a:latin typeface="Arial Black" pitchFamily="34" charset="0"/>
              </a:rPr>
              <a:t>AMOR</a:t>
            </a:r>
            <a:endParaRPr lang="es-MX" sz="4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403648" y="3284984"/>
            <a:ext cx="686784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000" b="1" dirty="0" smtClean="0">
                <a:solidFill>
                  <a:schemeClr val="accent1"/>
                </a:solidFill>
                <a:latin typeface="Arial Black" pitchFamily="34" charset="0"/>
              </a:rPr>
              <a:t>Autoridad, Sumisión</a:t>
            </a:r>
          </a:p>
          <a:p>
            <a:pPr algn="ctr"/>
            <a:r>
              <a:rPr lang="es-MX" sz="4000" b="1" dirty="0" smtClean="0">
                <a:solidFill>
                  <a:schemeClr val="accent1"/>
                </a:solidFill>
                <a:latin typeface="Arial Black" pitchFamily="34" charset="0"/>
              </a:rPr>
              <a:t>Señorío, Sujeción </a:t>
            </a:r>
          </a:p>
          <a:p>
            <a:pPr algn="ctr"/>
            <a:r>
              <a:rPr lang="es-MX" sz="4000" b="1" dirty="0" smtClean="0">
                <a:solidFill>
                  <a:schemeClr val="accent1"/>
                </a:solidFill>
                <a:latin typeface="Arial Black" pitchFamily="34" charset="0"/>
              </a:rPr>
              <a:t>Responsabilidad, Ayuda</a:t>
            </a:r>
          </a:p>
          <a:p>
            <a:pPr algn="ctr"/>
            <a:r>
              <a:rPr lang="es-MX" sz="4000" b="1" dirty="0" smtClean="0">
                <a:solidFill>
                  <a:schemeClr val="accent1"/>
                </a:solidFill>
                <a:latin typeface="Arial Black" pitchFamily="34" charset="0"/>
              </a:rPr>
              <a:t>Confianza, Confianza</a:t>
            </a:r>
            <a:endParaRPr lang="es-MX" sz="4000" b="1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2420888"/>
            <a:ext cx="639688" cy="612888"/>
          </a:xfrm>
          <a:prstGeom prst="rect">
            <a:avLst/>
          </a:prstGeom>
          <a:noFill/>
        </p:spPr>
      </p:pic>
      <p:pic>
        <p:nvPicPr>
          <p:cNvPr id="37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2780928"/>
            <a:ext cx="639688" cy="612888"/>
          </a:xfrm>
          <a:prstGeom prst="rect">
            <a:avLst/>
          </a:prstGeom>
          <a:noFill/>
        </p:spPr>
      </p:pic>
      <p:pic>
        <p:nvPicPr>
          <p:cNvPr id="3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4312" y="3789040"/>
            <a:ext cx="639688" cy="612888"/>
          </a:xfrm>
          <a:prstGeom prst="rect">
            <a:avLst/>
          </a:prstGeom>
          <a:noFill/>
        </p:spPr>
      </p:pic>
      <p:pic>
        <p:nvPicPr>
          <p:cNvPr id="34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404664"/>
            <a:ext cx="639688" cy="612888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08920"/>
            <a:ext cx="3240360" cy="648072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067944" y="5013176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980728"/>
            <a:ext cx="4531034" cy="4341202"/>
          </a:xfrm>
          <a:prstGeom prst="rect">
            <a:avLst/>
          </a:prstGeom>
          <a:noFill/>
        </p:spPr>
      </p:pic>
      <p:pic>
        <p:nvPicPr>
          <p:cNvPr id="111626" name="Picture 10" descr="Resultado de imagen para icono de mujere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836712"/>
            <a:ext cx="2232248" cy="1899985"/>
          </a:xfrm>
          <a:prstGeom prst="rect">
            <a:avLst/>
          </a:prstGeom>
          <a:noFill/>
        </p:spPr>
      </p:pic>
      <p:pic>
        <p:nvPicPr>
          <p:cNvPr id="111620" name="Picture 4" descr="Resultado de imagen para icono de persona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3284984"/>
            <a:ext cx="2016224" cy="1513100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5436096" y="2924944"/>
            <a:ext cx="2376264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1" name="20 Nube"/>
          <p:cNvSpPr/>
          <p:nvPr/>
        </p:nvSpPr>
        <p:spPr>
          <a:xfrm>
            <a:off x="1763688" y="3645024"/>
            <a:ext cx="2520280" cy="194421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Reflexión</a:t>
            </a:r>
            <a:endParaRPr lang="es-MX" dirty="0"/>
          </a:p>
        </p:txBody>
      </p:sp>
      <p:cxnSp>
        <p:nvCxnSpPr>
          <p:cNvPr id="10" name="9 Conector recto"/>
          <p:cNvCxnSpPr/>
          <p:nvPr/>
        </p:nvCxnSpPr>
        <p:spPr>
          <a:xfrm flipH="1">
            <a:off x="4788024" y="4797152"/>
            <a:ext cx="3888432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cxnSp>
        <p:nvCxnSpPr>
          <p:cNvPr id="32" name="31 Conector recto"/>
          <p:cNvCxnSpPr/>
          <p:nvPr/>
        </p:nvCxnSpPr>
        <p:spPr>
          <a:xfrm>
            <a:off x="1691680" y="2780928"/>
            <a:ext cx="1656184" cy="0"/>
          </a:xfrm>
          <a:prstGeom prst="line">
            <a:avLst/>
          </a:prstGeom>
          <a:ln w="1905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620688"/>
            <a:ext cx="817974" cy="783704"/>
          </a:xfrm>
          <a:prstGeom prst="rect">
            <a:avLst/>
          </a:prstGeom>
          <a:noFill/>
        </p:spPr>
      </p:pic>
      <p:pic>
        <p:nvPicPr>
          <p:cNvPr id="24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476672"/>
            <a:ext cx="639688" cy="612888"/>
          </a:xfrm>
          <a:prstGeom prst="rect">
            <a:avLst/>
          </a:prstGeom>
          <a:noFill/>
        </p:spPr>
      </p:pic>
      <p:pic>
        <p:nvPicPr>
          <p:cNvPr id="25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1484784"/>
            <a:ext cx="639688" cy="612888"/>
          </a:xfrm>
          <a:prstGeom prst="rect">
            <a:avLst/>
          </a:prstGeom>
          <a:noFill/>
        </p:spPr>
      </p:pic>
      <p:pic>
        <p:nvPicPr>
          <p:cNvPr id="29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996952"/>
            <a:ext cx="639688" cy="612888"/>
          </a:xfrm>
          <a:prstGeom prst="rect">
            <a:avLst/>
          </a:prstGeom>
          <a:noFill/>
        </p:spPr>
      </p:pic>
      <p:pic>
        <p:nvPicPr>
          <p:cNvPr id="30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3789040"/>
            <a:ext cx="639688" cy="612888"/>
          </a:xfrm>
          <a:prstGeom prst="rect">
            <a:avLst/>
          </a:prstGeom>
          <a:noFill/>
        </p:spPr>
      </p:pic>
      <p:pic>
        <p:nvPicPr>
          <p:cNvPr id="31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789040"/>
            <a:ext cx="639688" cy="612888"/>
          </a:xfrm>
          <a:prstGeom prst="rect">
            <a:avLst/>
          </a:prstGeom>
          <a:noFill/>
        </p:spPr>
      </p:pic>
      <p:pic>
        <p:nvPicPr>
          <p:cNvPr id="33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556792"/>
            <a:ext cx="639688" cy="612888"/>
          </a:xfrm>
          <a:prstGeom prst="rect">
            <a:avLst/>
          </a:prstGeom>
          <a:noFill/>
        </p:spPr>
      </p:pic>
      <p:pic>
        <p:nvPicPr>
          <p:cNvPr id="35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980728"/>
            <a:ext cx="639688" cy="612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8" name="37 CuadroTexto"/>
          <p:cNvSpPr txBox="1"/>
          <p:nvPr/>
        </p:nvSpPr>
        <p:spPr>
          <a:xfrm>
            <a:off x="1475656" y="3212976"/>
            <a:ext cx="65453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9600" dirty="0" smtClean="0">
                <a:latin typeface="Arial Black" pitchFamily="34" charset="0"/>
              </a:rPr>
              <a:t>Humildad</a:t>
            </a:r>
            <a:endParaRPr lang="es-MX" sz="9600" dirty="0">
              <a:latin typeface="Arial Black" pitchFamily="34" charset="0"/>
            </a:endParaRPr>
          </a:p>
        </p:txBody>
      </p:sp>
      <p:sp>
        <p:nvSpPr>
          <p:cNvPr id="39" name="38 Llamada de nube"/>
          <p:cNvSpPr/>
          <p:nvPr/>
        </p:nvSpPr>
        <p:spPr>
          <a:xfrm>
            <a:off x="3419872" y="1052736"/>
            <a:ext cx="2592288" cy="201622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4495800"/>
          </a:xfrm>
        </p:spPr>
        <p:txBody>
          <a:bodyPr/>
          <a:lstStyle/>
          <a:p>
            <a:r>
              <a:rPr lang="es-MX" b="1" dirty="0" smtClean="0"/>
              <a:t>Unidad 9, Lección 1. TAREA #1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611560" y="1628800"/>
            <a:ext cx="2808312" cy="4824536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600" b="1" dirty="0" smtClean="0"/>
              <a:t>En mi Línea del Tiempo. 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600" b="1" dirty="0" smtClean="0"/>
              <a:t>Recordando las Unidades anteriores. 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rabicPeriod"/>
              <a:defRPr/>
            </a:pPr>
            <a:r>
              <a:rPr lang="es-MX" sz="2600" b="1" dirty="0" smtClean="0"/>
              <a:t>Mi llamado a la Iglesia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rabicPeriod"/>
              <a:defRPr/>
            </a:pPr>
            <a:r>
              <a:rPr lang="es-MX" sz="2600" b="1" dirty="0" smtClean="0"/>
              <a:t>La Llenura del Espíritu Santo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rabicPeriod"/>
              <a:defRPr/>
            </a:pPr>
            <a:r>
              <a:rPr lang="es-MX" sz="2600" b="1" dirty="0" smtClean="0"/>
              <a:t>Fruto del Espíritu Santo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rabicPeriod"/>
              <a:defRPr/>
            </a:pPr>
            <a:r>
              <a:rPr lang="es-MX" sz="2600" b="1" dirty="0" smtClean="0"/>
              <a:t>Dones del Espíritu Santo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rabicPeriod"/>
              <a:defRPr/>
            </a:pPr>
            <a:r>
              <a:rPr lang="es-MX" sz="2600" b="1" dirty="0" smtClean="0"/>
              <a:t>Ejemplos de siervas en la Iglesia (Diaconisas, Reconciliadoras, Maestras/Aprendiz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rabicPeriod"/>
              <a:defRPr/>
            </a:pPr>
            <a:r>
              <a:rPr lang="es-MX" sz="2600" b="1" dirty="0" smtClean="0"/>
              <a:t>Ejemplos de humildad.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rabicPeriod"/>
              <a:defRPr/>
            </a:pPr>
            <a:endParaRPr lang="es-MX" sz="2400" b="1" dirty="0" smtClean="0"/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  <p:pic>
        <p:nvPicPr>
          <p:cNvPr id="74754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988840"/>
            <a:ext cx="4944641" cy="4048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27176" y="188640"/>
            <a:ext cx="6157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 smtClean="0">
                <a:solidFill>
                  <a:schemeClr val="accent6">
                    <a:lumMod val="75000"/>
                  </a:schemeClr>
                </a:solidFill>
              </a:rPr>
              <a:t>¿Definición y Descripción?</a:t>
            </a:r>
          </a:p>
        </p:txBody>
      </p:sp>
      <p:pic>
        <p:nvPicPr>
          <p:cNvPr id="114690" name="Picture 2" descr="Resultado de imagen para celula gen cromosoma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850" y="908720"/>
            <a:ext cx="8730630" cy="4176464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359024" y="5157192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i="1" dirty="0" smtClean="0">
                <a:latin typeface="Arial Black" pitchFamily="34" charset="0"/>
              </a:rPr>
              <a:t>C-C-G-A</a:t>
            </a:r>
            <a:endParaRPr lang="es-MX" sz="4400" i="1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67544" y="2132856"/>
            <a:ext cx="814998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8800" dirty="0" smtClean="0">
                <a:latin typeface="Arial Black" pitchFamily="34" charset="0"/>
              </a:rPr>
              <a:t>Génesis 3:16</a:t>
            </a:r>
            <a:endParaRPr lang="es-MX" sz="8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67544" y="1340768"/>
            <a:ext cx="8149988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8800" dirty="0" smtClean="0">
                <a:latin typeface="Arial Black" pitchFamily="34" charset="0"/>
              </a:rPr>
              <a:t>Génesis 3:16</a:t>
            </a:r>
          </a:p>
          <a:p>
            <a:pPr algn="ctr"/>
            <a:r>
              <a:rPr lang="es-MX" sz="8800" i="1" dirty="0" smtClean="0">
                <a:latin typeface="Arial Black" pitchFamily="34" charset="0"/>
              </a:rPr>
              <a:t>enseñorear</a:t>
            </a:r>
            <a:endParaRPr lang="es-MX" sz="8800" i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260281" y="476672"/>
            <a:ext cx="45046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5400" dirty="0" smtClean="0">
                <a:latin typeface="Arial Black" pitchFamily="34" charset="0"/>
              </a:rPr>
              <a:t>Enseñorear</a:t>
            </a:r>
            <a:endParaRPr lang="es-MX" sz="5400" dirty="0">
              <a:latin typeface="Arial Black" pitchFamily="34" charset="0"/>
            </a:endParaRPr>
          </a:p>
        </p:txBody>
      </p:sp>
      <p:sp>
        <p:nvSpPr>
          <p:cNvPr id="6" name="5 Llamada de nube"/>
          <p:cNvSpPr/>
          <p:nvPr/>
        </p:nvSpPr>
        <p:spPr>
          <a:xfrm>
            <a:off x="827584" y="1772816"/>
            <a:ext cx="6696744" cy="352839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9600" dirty="0">
              <a:solidFill>
                <a:srgbClr val="FF0000"/>
              </a:solidFill>
            </a:endParaRPr>
          </a:p>
        </p:txBody>
      </p:sp>
      <p:sp>
        <p:nvSpPr>
          <p:cNvPr id="8" name="7 Multiplicar"/>
          <p:cNvSpPr/>
          <p:nvPr/>
        </p:nvSpPr>
        <p:spPr>
          <a:xfrm>
            <a:off x="3275856" y="2924944"/>
            <a:ext cx="1872208" cy="1656184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260281" y="476672"/>
            <a:ext cx="45046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5400" dirty="0" smtClean="0">
                <a:latin typeface="Arial Black" pitchFamily="34" charset="0"/>
              </a:rPr>
              <a:t>Enseñorear</a:t>
            </a:r>
            <a:endParaRPr lang="es-MX" sz="5400" dirty="0">
              <a:latin typeface="Arial Black" pitchFamily="34" charset="0"/>
            </a:endParaRPr>
          </a:p>
        </p:txBody>
      </p:sp>
      <p:sp>
        <p:nvSpPr>
          <p:cNvPr id="6" name="5 Llamada de nube"/>
          <p:cNvSpPr/>
          <p:nvPr/>
        </p:nvSpPr>
        <p:spPr>
          <a:xfrm>
            <a:off x="1043608" y="1556792"/>
            <a:ext cx="6696744" cy="237626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9600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059832" y="1988840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7200" dirty="0" smtClean="0">
                <a:solidFill>
                  <a:srgbClr val="FF0000"/>
                </a:solidFill>
              </a:rPr>
              <a:t>¿         ?</a:t>
            </a:r>
            <a:endParaRPr lang="es-MX" sz="7200" dirty="0">
              <a:solidFill>
                <a:srgbClr val="FF0000"/>
              </a:solidFill>
            </a:endParaRPr>
          </a:p>
        </p:txBody>
      </p:sp>
      <p:sp>
        <p:nvSpPr>
          <p:cNvPr id="10" name="9 Multiplicar"/>
          <p:cNvSpPr/>
          <p:nvPr/>
        </p:nvSpPr>
        <p:spPr>
          <a:xfrm>
            <a:off x="3563888" y="1844824"/>
            <a:ext cx="1872208" cy="1656184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6" name="5 Llamada de nube"/>
          <p:cNvSpPr/>
          <p:nvPr/>
        </p:nvSpPr>
        <p:spPr>
          <a:xfrm>
            <a:off x="683568" y="332656"/>
            <a:ext cx="7848872" cy="47525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600" dirty="0" smtClean="0">
                <a:solidFill>
                  <a:schemeClr val="tx1"/>
                </a:solidFill>
                <a:latin typeface="Arial Black" pitchFamily="34" charset="0"/>
              </a:rPr>
              <a:t>¿Qué Había?</a:t>
            </a:r>
            <a:endParaRPr lang="es-MX" sz="96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3528" y="260648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Relación…</a:t>
            </a:r>
          </a:p>
        </p:txBody>
      </p:sp>
      <p:sp>
        <p:nvSpPr>
          <p:cNvPr id="137218" name="AutoShape 2" descr="Resultado de imagen para man and woman icon fre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37220" name="Picture 4" descr="Resultado de imagen para man and woman icon fre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916832"/>
            <a:ext cx="2359237" cy="1656184"/>
          </a:xfrm>
          <a:prstGeom prst="rect">
            <a:avLst/>
          </a:prstGeom>
          <a:noFill/>
        </p:spPr>
      </p:pic>
      <p:pic>
        <p:nvPicPr>
          <p:cNvPr id="137222" name="Picture 6" descr="Resultado de imagen para man and woman icon fre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2420888"/>
            <a:ext cx="2354982" cy="2354982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4067944" y="980728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000" b="1" dirty="0" smtClean="0">
                <a:latin typeface="Arial Black" pitchFamily="34" charset="0"/>
              </a:rPr>
              <a:t>DIOS</a:t>
            </a:r>
            <a:endParaRPr lang="es-MX" sz="4000" b="1" dirty="0">
              <a:latin typeface="Arial Black" pitchFamily="34" charset="0"/>
            </a:endParaRPr>
          </a:p>
        </p:txBody>
      </p:sp>
      <p:pic>
        <p:nvPicPr>
          <p:cNvPr id="137224" name="Picture 8" descr="Imagen relacionada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3212976"/>
            <a:ext cx="1666503" cy="1419614"/>
          </a:xfrm>
          <a:prstGeom prst="rect">
            <a:avLst/>
          </a:prstGeom>
          <a:noFill/>
        </p:spPr>
      </p:pic>
      <p:sp>
        <p:nvSpPr>
          <p:cNvPr id="10" name="9 Multiplicar"/>
          <p:cNvSpPr/>
          <p:nvPr/>
        </p:nvSpPr>
        <p:spPr>
          <a:xfrm>
            <a:off x="3779912" y="1340768"/>
            <a:ext cx="2088232" cy="136815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10 Multiplicar"/>
          <p:cNvSpPr/>
          <p:nvPr/>
        </p:nvSpPr>
        <p:spPr>
          <a:xfrm>
            <a:off x="5615608" y="2564904"/>
            <a:ext cx="3528392" cy="252028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11 Multiplicar"/>
          <p:cNvSpPr/>
          <p:nvPr/>
        </p:nvSpPr>
        <p:spPr>
          <a:xfrm>
            <a:off x="611560" y="2996952"/>
            <a:ext cx="1728192" cy="151216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3" name="Picture 8" descr="Imagen relacionada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6296" y="1628800"/>
            <a:ext cx="1666503" cy="1419614"/>
          </a:xfrm>
          <a:prstGeom prst="rect">
            <a:avLst/>
          </a:prstGeom>
          <a:noFill/>
        </p:spPr>
      </p:pic>
      <p:pic>
        <p:nvPicPr>
          <p:cNvPr id="14" name="Picture 8" descr="Imagen relacionada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4581128"/>
            <a:ext cx="1666503" cy="1419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3528" y="260648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Relación…</a:t>
            </a:r>
          </a:p>
        </p:txBody>
      </p:sp>
      <p:sp>
        <p:nvSpPr>
          <p:cNvPr id="137218" name="AutoShape 2" descr="Resultado de imagen para man and woman icon fre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37220" name="Picture 4" descr="Resultado de imagen para man and woman icon fre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276872"/>
            <a:ext cx="2359237" cy="1656184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3203848" y="1340768"/>
            <a:ext cx="23214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000" b="1" dirty="0" smtClean="0">
                <a:latin typeface="Arial Black" pitchFamily="34" charset="0"/>
              </a:rPr>
              <a:t>Prójimo</a:t>
            </a:r>
            <a:endParaRPr lang="es-MX" sz="4000" b="1" dirty="0">
              <a:latin typeface="Arial Black" pitchFamily="34" charset="0"/>
            </a:endParaRPr>
          </a:p>
        </p:txBody>
      </p:sp>
      <p:pic>
        <p:nvPicPr>
          <p:cNvPr id="137224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2060848"/>
            <a:ext cx="1666503" cy="1419614"/>
          </a:xfrm>
          <a:prstGeom prst="rect">
            <a:avLst/>
          </a:prstGeom>
          <a:noFill/>
        </p:spPr>
      </p:pic>
      <p:pic>
        <p:nvPicPr>
          <p:cNvPr id="10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3717032"/>
            <a:ext cx="1666503" cy="1419614"/>
          </a:xfrm>
          <a:prstGeom prst="rect">
            <a:avLst/>
          </a:prstGeom>
          <a:noFill/>
        </p:spPr>
      </p:pic>
      <p:pic>
        <p:nvPicPr>
          <p:cNvPr id="11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4005064"/>
            <a:ext cx="1666503" cy="1419614"/>
          </a:xfrm>
          <a:prstGeom prst="rect">
            <a:avLst/>
          </a:prstGeom>
          <a:noFill/>
        </p:spPr>
      </p:pic>
      <p:pic>
        <p:nvPicPr>
          <p:cNvPr id="12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437112"/>
            <a:ext cx="1666503" cy="1419614"/>
          </a:xfrm>
          <a:prstGeom prst="rect">
            <a:avLst/>
          </a:prstGeom>
          <a:noFill/>
        </p:spPr>
      </p:pic>
      <p:pic>
        <p:nvPicPr>
          <p:cNvPr id="13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1340768"/>
            <a:ext cx="1666503" cy="1419614"/>
          </a:xfrm>
          <a:prstGeom prst="rect">
            <a:avLst/>
          </a:prstGeom>
          <a:noFill/>
        </p:spPr>
      </p:pic>
      <p:pic>
        <p:nvPicPr>
          <p:cNvPr id="14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2996952"/>
            <a:ext cx="1666503" cy="1419614"/>
          </a:xfrm>
          <a:prstGeom prst="rect">
            <a:avLst/>
          </a:prstGeom>
          <a:noFill/>
        </p:spPr>
      </p:pic>
      <p:pic>
        <p:nvPicPr>
          <p:cNvPr id="15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4221088"/>
            <a:ext cx="1666503" cy="1419614"/>
          </a:xfrm>
          <a:prstGeom prst="rect">
            <a:avLst/>
          </a:prstGeom>
          <a:noFill/>
        </p:spPr>
      </p:pic>
      <p:pic>
        <p:nvPicPr>
          <p:cNvPr id="16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476672"/>
            <a:ext cx="1666503" cy="1419614"/>
          </a:xfrm>
          <a:prstGeom prst="rect">
            <a:avLst/>
          </a:prstGeom>
          <a:noFill/>
        </p:spPr>
      </p:pic>
      <p:sp>
        <p:nvSpPr>
          <p:cNvPr id="18" name="17 Flecha derecha"/>
          <p:cNvSpPr/>
          <p:nvPr/>
        </p:nvSpPr>
        <p:spPr>
          <a:xfrm rot="17127667">
            <a:off x="4626946" y="591160"/>
            <a:ext cx="2047936" cy="12241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18 Flecha derecha"/>
          <p:cNvSpPr/>
          <p:nvPr/>
        </p:nvSpPr>
        <p:spPr>
          <a:xfrm rot="19947109">
            <a:off x="5898707" y="1256018"/>
            <a:ext cx="3184169" cy="12241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Flecha derecha"/>
          <p:cNvSpPr/>
          <p:nvPr/>
        </p:nvSpPr>
        <p:spPr>
          <a:xfrm rot="1191619">
            <a:off x="5747760" y="3118668"/>
            <a:ext cx="1354776" cy="12241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20 Flecha derecha"/>
          <p:cNvSpPr/>
          <p:nvPr/>
        </p:nvSpPr>
        <p:spPr>
          <a:xfrm rot="6310145">
            <a:off x="4286540" y="4301639"/>
            <a:ext cx="1445816" cy="12241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2" name="21 Flecha derecha"/>
          <p:cNvSpPr/>
          <p:nvPr/>
        </p:nvSpPr>
        <p:spPr>
          <a:xfrm rot="8867126">
            <a:off x="3473368" y="3216945"/>
            <a:ext cx="1221767" cy="12241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3" name="22 Flecha derecha"/>
          <p:cNvSpPr/>
          <p:nvPr/>
        </p:nvSpPr>
        <p:spPr>
          <a:xfrm rot="10800000">
            <a:off x="2195736" y="2000115"/>
            <a:ext cx="2270459" cy="12241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5257</TotalTime>
  <Words>434</Words>
  <Application>Microsoft Office PowerPoint</Application>
  <PresentationFormat>Presentación en pantalla (4:3)</PresentationFormat>
  <Paragraphs>118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461</cp:revision>
  <dcterms:created xsi:type="dcterms:W3CDTF">2017-08-22T02:13:51Z</dcterms:created>
  <dcterms:modified xsi:type="dcterms:W3CDTF">2017-11-27T19:27:13Z</dcterms:modified>
</cp:coreProperties>
</file>