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5"/>
  </p:notesMasterIdLst>
  <p:handoutMasterIdLst>
    <p:handoutMasterId r:id="rId16"/>
  </p:handoutMasterIdLst>
  <p:sldIdLst>
    <p:sldId id="673" r:id="rId3"/>
    <p:sldId id="674" r:id="rId4"/>
    <p:sldId id="675" r:id="rId5"/>
    <p:sldId id="677" r:id="rId6"/>
    <p:sldId id="678" r:id="rId7"/>
    <p:sldId id="679" r:id="rId8"/>
    <p:sldId id="680" r:id="rId9"/>
    <p:sldId id="681" r:id="rId10"/>
    <p:sldId id="683" r:id="rId11"/>
    <p:sldId id="682" r:id="rId12"/>
    <p:sldId id="684" r:id="rId13"/>
    <p:sldId id="68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B2376703-0D46-4B17-B2FB-5F9F0A7B285E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C3CD71CA-13B2-4B8D-8BFD-5C8C16FDB3D2}" type="parTrans" cxnId="{5425DD16-FE0F-433A-905A-342BE238EA9A}">
      <dgm:prSet/>
      <dgm:spPr/>
      <dgm:t>
        <a:bodyPr/>
        <a:lstStyle/>
        <a:p>
          <a:endParaRPr lang="es-MX"/>
        </a:p>
      </dgm:t>
    </dgm:pt>
    <dgm:pt modelId="{2FC31A45-7999-4A18-AAC3-68DB345B8C10}" type="sibTrans" cxnId="{5425DD16-FE0F-433A-905A-342BE238EA9A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2" custScaleX="153886" custLinFactX="-84356" custLinFactNeighborX="-100000" custLinFactNeighborY="1194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0" presStyleCnt="1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209782" custScaleY="174917" custLinFactX="31577" custLinFactNeighborX="100000" custLinFactNeighborY="-833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  <dgm:pt modelId="{221FBCE9-9EBF-4B7F-9CAE-5300DBC1D8A3}" type="pres">
      <dgm:prSet presAssocID="{B2376703-0D46-4B17-B2FB-5F9F0A7B285E}" presName="hierRoot1" presStyleCnt="0">
        <dgm:presLayoutVars>
          <dgm:hierBranch val="init"/>
        </dgm:presLayoutVars>
      </dgm:prSet>
      <dgm:spPr/>
    </dgm:pt>
    <dgm:pt modelId="{1E060252-1FAB-483F-AAF5-02DA0D99F6CE}" type="pres">
      <dgm:prSet presAssocID="{B2376703-0D46-4B17-B2FB-5F9F0A7B285E}" presName="rootComposite1" presStyleCnt="0"/>
      <dgm:spPr/>
    </dgm:pt>
    <dgm:pt modelId="{539FDD80-51E8-453B-9F77-2324A23A1C23}" type="pres">
      <dgm:prSet presAssocID="{B2376703-0D46-4B17-B2FB-5F9F0A7B285E}" presName="rootText1" presStyleLbl="node0" presStyleIdx="1" presStyleCnt="2" custScaleX="404781" custScaleY="225567" custLinFactX="-234600" custLinFactY="-229374" custLinFactNeighborX="-300000" custLinFactNeighborY="-3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E553A75-9BE8-468A-9D04-02FB09241A04}" type="pres">
      <dgm:prSet presAssocID="{B2376703-0D46-4B17-B2FB-5F9F0A7B285E}" presName="rootConnector1" presStyleLbl="node1" presStyleIdx="0" presStyleCnt="0"/>
      <dgm:spPr/>
      <dgm:t>
        <a:bodyPr/>
        <a:lstStyle/>
        <a:p>
          <a:endParaRPr lang="es-MX"/>
        </a:p>
      </dgm:t>
    </dgm:pt>
    <dgm:pt modelId="{402C806E-128E-4EBF-8344-A3B2D593BBBC}" type="pres">
      <dgm:prSet presAssocID="{B2376703-0D46-4B17-B2FB-5F9F0A7B285E}" presName="hierChild2" presStyleCnt="0"/>
      <dgm:spPr/>
    </dgm:pt>
    <dgm:pt modelId="{1DC3EA5C-7BEC-4339-8AB1-8CB803A5EB5F}" type="pres">
      <dgm:prSet presAssocID="{B2376703-0D46-4B17-B2FB-5F9F0A7B285E}" presName="hierChild3" presStyleCnt="0"/>
      <dgm:spPr/>
    </dgm:pt>
  </dgm:ptLst>
  <dgm:cxnLst>
    <dgm:cxn modelId="{AB016B1E-5788-44B7-9E62-A53F11AF469E}" type="presOf" srcId="{C3EB261C-B9E9-4505-8A00-3E9FB3FFBC56}" destId="{F1F022DA-E303-498D-BD6B-657CB7DFD703}" srcOrd="1" destOrd="0" presId="urn:microsoft.com/office/officeart/2005/8/layout/orgChart1"/>
    <dgm:cxn modelId="{013E12AB-2820-4798-9EEA-195C9AC11BAC}" type="presOf" srcId="{5D12E55B-A886-4C5B-B11A-E603FE334198}" destId="{4EB67754-555F-4A2A-9D60-2E6D6B7D16C4}" srcOrd="0" destOrd="0" presId="urn:microsoft.com/office/officeart/2005/8/layout/orgChart1"/>
    <dgm:cxn modelId="{1A06D8C8-80FB-42E9-B0CC-34D355CB8915}" type="presOf" srcId="{B2376703-0D46-4B17-B2FB-5F9F0A7B285E}" destId="{539FDD80-51E8-453B-9F77-2324A23A1C23}" srcOrd="0" destOrd="0" presId="urn:microsoft.com/office/officeart/2005/8/layout/orgChart1"/>
    <dgm:cxn modelId="{5425DD16-FE0F-433A-905A-342BE238EA9A}" srcId="{5D12E55B-A886-4C5B-B11A-E603FE334198}" destId="{B2376703-0D46-4B17-B2FB-5F9F0A7B285E}" srcOrd="1" destOrd="0" parTransId="{C3CD71CA-13B2-4B8D-8BFD-5C8C16FDB3D2}" sibTransId="{2FC31A45-7999-4A18-AAC3-68DB345B8C10}"/>
    <dgm:cxn modelId="{92B1B04C-DDC4-4492-AD91-A17097E7B1B0}" type="presOf" srcId="{0ACE607C-430D-4D29-8F73-1029EAFEBE55}" destId="{EC893C17-48E3-46C3-BB7A-9F0D9B7D5090}" srcOrd="1" destOrd="0" presId="urn:microsoft.com/office/officeart/2005/8/layout/orgChart1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8DE5047A-422E-4C3D-A01A-5545DC51F9DE}" type="presOf" srcId="{B2376703-0D46-4B17-B2FB-5F9F0A7B285E}" destId="{2E553A75-9BE8-468A-9D04-02FB09241A04}" srcOrd="1" destOrd="0" presId="urn:microsoft.com/office/officeart/2005/8/layout/orgChart1"/>
    <dgm:cxn modelId="{7BC1E2A3-1E4A-44DB-9F23-F71EC09ED0B5}" type="presOf" srcId="{39F25257-A737-4ADD-93B9-7F637210135D}" destId="{EFCA8A7F-DA60-4DFE-91D9-8D570365127E}" srcOrd="0" destOrd="0" presId="urn:microsoft.com/office/officeart/2005/8/layout/orgChart1"/>
    <dgm:cxn modelId="{655A2FB6-CADD-4997-AC93-C0EBA669D7E9}" type="presOf" srcId="{C3EB261C-B9E9-4505-8A00-3E9FB3FFBC56}" destId="{46141452-D9D9-4DCE-9FD3-C661BB207AC2}" srcOrd="0" destOrd="0" presId="urn:microsoft.com/office/officeart/2005/8/layout/orgChart1"/>
    <dgm:cxn modelId="{DB25DDB0-0146-40D7-A13A-87A15A00BDBA}" type="presOf" srcId="{0ACE607C-430D-4D29-8F73-1029EAFEBE55}" destId="{AC2C61AC-AC60-438F-898E-0FB7854199B1}" srcOrd="0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4E25BD07-40C8-4FF6-9ECA-B7BBF02CA5A1}" type="presParOf" srcId="{4EB67754-555F-4A2A-9D60-2E6D6B7D16C4}" destId="{0CE505AA-8015-43D7-8B53-9807F78FC652}" srcOrd="0" destOrd="0" presId="urn:microsoft.com/office/officeart/2005/8/layout/orgChart1"/>
    <dgm:cxn modelId="{8BA88437-9C97-42D4-9692-B038B086F1BD}" type="presParOf" srcId="{0CE505AA-8015-43D7-8B53-9807F78FC652}" destId="{5B9C2470-F442-4F5B-A750-2D0C0C51FA14}" srcOrd="0" destOrd="0" presId="urn:microsoft.com/office/officeart/2005/8/layout/orgChart1"/>
    <dgm:cxn modelId="{75DAF012-CA4E-454A-B089-E713B37AD8ED}" type="presParOf" srcId="{5B9C2470-F442-4F5B-A750-2D0C0C51FA14}" destId="{AC2C61AC-AC60-438F-898E-0FB7854199B1}" srcOrd="0" destOrd="0" presId="urn:microsoft.com/office/officeart/2005/8/layout/orgChart1"/>
    <dgm:cxn modelId="{FE5FC601-90BA-4892-A6BC-8F9227EA202E}" type="presParOf" srcId="{5B9C2470-F442-4F5B-A750-2D0C0C51FA14}" destId="{EC893C17-48E3-46C3-BB7A-9F0D9B7D5090}" srcOrd="1" destOrd="0" presId="urn:microsoft.com/office/officeart/2005/8/layout/orgChart1"/>
    <dgm:cxn modelId="{AF1AA28A-6DC6-4B5F-9B6F-A14A0A8B1620}" type="presParOf" srcId="{0CE505AA-8015-43D7-8B53-9807F78FC652}" destId="{3DB06FC2-29A7-483B-A21D-40D57DD391E8}" srcOrd="1" destOrd="0" presId="urn:microsoft.com/office/officeart/2005/8/layout/orgChart1"/>
    <dgm:cxn modelId="{B3A4A100-EE2B-4349-8115-5070898FB78F}" type="presParOf" srcId="{0CE505AA-8015-43D7-8B53-9807F78FC652}" destId="{45787262-34A5-459C-A4FB-0F029182CA0F}" srcOrd="2" destOrd="0" presId="urn:microsoft.com/office/officeart/2005/8/layout/orgChart1"/>
    <dgm:cxn modelId="{DD8B92A6-F1CF-4A1A-931E-208A701552BB}" type="presParOf" srcId="{45787262-34A5-459C-A4FB-0F029182CA0F}" destId="{EFCA8A7F-DA60-4DFE-91D9-8D570365127E}" srcOrd="0" destOrd="0" presId="urn:microsoft.com/office/officeart/2005/8/layout/orgChart1"/>
    <dgm:cxn modelId="{2FDC6CBE-D28B-4CA3-8C0B-4417C4844A31}" type="presParOf" srcId="{45787262-34A5-459C-A4FB-0F029182CA0F}" destId="{92C00296-779B-4F79-ABE7-EA888E8F9520}" srcOrd="1" destOrd="0" presId="urn:microsoft.com/office/officeart/2005/8/layout/orgChart1"/>
    <dgm:cxn modelId="{3D3D1B2B-91E2-4881-B33C-1445432B7ADC}" type="presParOf" srcId="{92C00296-779B-4F79-ABE7-EA888E8F9520}" destId="{461C12E1-BFBC-4264-BF3C-D16F2093CDCA}" srcOrd="0" destOrd="0" presId="urn:microsoft.com/office/officeart/2005/8/layout/orgChart1"/>
    <dgm:cxn modelId="{C7A130A7-9CC2-4182-B8B0-5D98A7B912EE}" type="presParOf" srcId="{461C12E1-BFBC-4264-BF3C-D16F2093CDCA}" destId="{46141452-D9D9-4DCE-9FD3-C661BB207AC2}" srcOrd="0" destOrd="0" presId="urn:microsoft.com/office/officeart/2005/8/layout/orgChart1"/>
    <dgm:cxn modelId="{A9AB5EAF-7A9A-43A7-AF3B-C27667D52E42}" type="presParOf" srcId="{461C12E1-BFBC-4264-BF3C-D16F2093CDCA}" destId="{F1F022DA-E303-498D-BD6B-657CB7DFD703}" srcOrd="1" destOrd="0" presId="urn:microsoft.com/office/officeart/2005/8/layout/orgChart1"/>
    <dgm:cxn modelId="{66F4EC7E-FDDD-4DDE-9515-B0C0ADE04AB8}" type="presParOf" srcId="{92C00296-779B-4F79-ABE7-EA888E8F9520}" destId="{3FCE3DA8-FE07-4406-98A1-6A669DA6356E}" srcOrd="1" destOrd="0" presId="urn:microsoft.com/office/officeart/2005/8/layout/orgChart1"/>
    <dgm:cxn modelId="{E008CF03-CDA6-4E21-9660-38980C6BBA25}" type="presParOf" srcId="{92C00296-779B-4F79-ABE7-EA888E8F9520}" destId="{1E4B9B2D-9C82-49B3-B115-C8A712EAAC11}" srcOrd="2" destOrd="0" presId="urn:microsoft.com/office/officeart/2005/8/layout/orgChart1"/>
    <dgm:cxn modelId="{F284E18A-43D7-42AE-9C6E-2BCB3894A1FF}" type="presParOf" srcId="{4EB67754-555F-4A2A-9D60-2E6D6B7D16C4}" destId="{221FBCE9-9EBF-4B7F-9CAE-5300DBC1D8A3}" srcOrd="1" destOrd="0" presId="urn:microsoft.com/office/officeart/2005/8/layout/orgChart1"/>
    <dgm:cxn modelId="{1C31DD6A-C8EF-4004-88F2-31714B27483C}" type="presParOf" srcId="{221FBCE9-9EBF-4B7F-9CAE-5300DBC1D8A3}" destId="{1E060252-1FAB-483F-AAF5-02DA0D99F6CE}" srcOrd="0" destOrd="0" presId="urn:microsoft.com/office/officeart/2005/8/layout/orgChart1"/>
    <dgm:cxn modelId="{88D5B92A-13D6-4241-8070-BC7ACE79CEFB}" type="presParOf" srcId="{1E060252-1FAB-483F-AAF5-02DA0D99F6CE}" destId="{539FDD80-51E8-453B-9F77-2324A23A1C23}" srcOrd="0" destOrd="0" presId="urn:microsoft.com/office/officeart/2005/8/layout/orgChart1"/>
    <dgm:cxn modelId="{7890BF3D-8E14-4267-99A7-B4B881879854}" type="presParOf" srcId="{1E060252-1FAB-483F-AAF5-02DA0D99F6CE}" destId="{2E553A75-9BE8-468A-9D04-02FB09241A04}" srcOrd="1" destOrd="0" presId="urn:microsoft.com/office/officeart/2005/8/layout/orgChart1"/>
    <dgm:cxn modelId="{4E264C75-62B7-4D57-8F94-E2E51B7AF9D2}" type="presParOf" srcId="{221FBCE9-9EBF-4B7F-9CAE-5300DBC1D8A3}" destId="{402C806E-128E-4EBF-8344-A3B2D593BBBC}" srcOrd="1" destOrd="0" presId="urn:microsoft.com/office/officeart/2005/8/layout/orgChart1"/>
    <dgm:cxn modelId="{10752344-7706-43DC-998D-3719EA61AD82}" type="presParOf" srcId="{221FBCE9-9EBF-4B7F-9CAE-5300DBC1D8A3}" destId="{1DC3EA5C-7BEC-4339-8AB1-8CB803A5EB5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387380" y="1134949"/>
          <a:ext cx="275942" cy="2748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842"/>
              </a:lnTo>
              <a:lnTo>
                <a:pt x="275942" y="2748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0" y="883217"/>
          <a:ext cx="774760" cy="251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iglesia</a:t>
          </a:r>
          <a:endParaRPr lang="es-MX" sz="1600" kern="1200" dirty="0"/>
        </a:p>
      </dsp:txBody>
      <dsp:txXfrm>
        <a:off x="0" y="883217"/>
        <a:ext cx="774760" cy="251731"/>
      </dsp:txXfrm>
    </dsp:sp>
    <dsp:sp modelId="{46141452-D9D9-4DCE-9FD3-C661BB207AC2}">
      <dsp:nvSpPr>
        <dsp:cNvPr id="0" name=""/>
        <dsp:cNvSpPr/>
      </dsp:nvSpPr>
      <dsp:spPr>
        <a:xfrm>
          <a:off x="663322" y="1189630"/>
          <a:ext cx="1056176" cy="440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Ministerio</a:t>
          </a:r>
          <a:endParaRPr lang="es-MX" sz="1600" kern="1200" dirty="0"/>
        </a:p>
      </dsp:txBody>
      <dsp:txXfrm>
        <a:off x="663322" y="1189630"/>
        <a:ext cx="1056176" cy="440321"/>
      </dsp:txXfrm>
    </dsp:sp>
    <dsp:sp modelId="{539FDD80-51E8-453B-9F77-2324A23A1C23}">
      <dsp:nvSpPr>
        <dsp:cNvPr id="0" name=""/>
        <dsp:cNvSpPr/>
      </dsp:nvSpPr>
      <dsp:spPr>
        <a:xfrm>
          <a:off x="0" y="0"/>
          <a:ext cx="2037926" cy="567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IGLESIA</a:t>
          </a:r>
          <a:endParaRPr lang="es-MX" sz="1600" kern="1200" dirty="0"/>
        </a:p>
      </dsp:txBody>
      <dsp:txXfrm>
        <a:off x="0" y="0"/>
        <a:ext cx="2037926" cy="5678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Layout" Target="../diagrams/layout1.xml"/><Relationship Id="rId7" Type="http://schemas.openxmlformats.org/officeDocument/2006/relationships/hyperlink" Target="https://www.google.com/url?sa=i&amp;rct=j&amp;q=&amp;esrc=s&amp;source=images&amp;cd=&amp;cad=rja&amp;uact=8&amp;ved=2ahUKEwi02uSB5aDZAhVKw4MKHUf4D2kQjRx6BAgAEAY&amp;url=https://www.pinterest.com/claudiaribeirao/old-trains/&amp;psig=AOvVaw2uDEXoV8sfSeyvahkaXVQv&amp;ust=1518539007476800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77427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21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216165" y="1689725"/>
            <a:ext cx="665304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dirty="0" smtClean="0">
                <a:solidFill>
                  <a:schemeClr val="bg1"/>
                </a:solidFill>
                <a:latin typeface="Brush Script MT" pitchFamily="66" charset="0"/>
                <a:cs typeface="Calibri" pitchFamily="34" charset="0"/>
              </a:rPr>
              <a:t>Fuerte Corrección</a:t>
            </a:r>
          </a:p>
          <a:p>
            <a:pPr algn="ctr"/>
            <a:r>
              <a:rPr lang="es-MX" sz="8800" dirty="0" smtClean="0">
                <a:solidFill>
                  <a:schemeClr val="bg1"/>
                </a:solidFill>
                <a:latin typeface="Brush Script MT" pitchFamily="66" charset="0"/>
                <a:cs typeface="Calibri" pitchFamily="34" charset="0"/>
              </a:rPr>
              <a:t>Gálatas 2:11ss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554013" y="1532070"/>
            <a:ext cx="774086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Corregir para unir</a:t>
            </a:r>
          </a:p>
          <a:p>
            <a:pPr algn="ctr">
              <a:buFontTx/>
              <a:buChar char="-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Esfuerzos</a:t>
            </a:r>
          </a:p>
          <a:p>
            <a:pPr algn="ctr">
              <a:buFontTx/>
              <a:buChar char="-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Recursos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4455" y="630637"/>
            <a:ext cx="8435866" cy="3957130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21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75217" y="2517236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0"/>
              </a:spcBef>
            </a:pPr>
            <a:endParaRPr lang="en-US" sz="24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marL="514350" lvl="0" indent="-514350">
              <a:spcBef>
                <a:spcPct val="0"/>
              </a:spcBef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Buscar y describir 10 ejemplos de corrección en las Escrituras: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7  Organización II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3 Corrección</a:t>
            </a: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853559" y="2336111"/>
            <a:ext cx="665304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Comunicación  y Corrección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308539" y="1863146"/>
            <a:ext cx="952237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Errores</a:t>
            </a:r>
          </a:p>
          <a:p>
            <a:pPr algn="ctr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Errores no intencionales</a:t>
            </a:r>
          </a:p>
          <a:p>
            <a:pPr algn="ctr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Errores intencionales</a:t>
            </a:r>
          </a:p>
          <a:p>
            <a:pPr algn="ctr"/>
            <a:endParaRPr lang="es-MX" sz="6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592318" y="1232525"/>
            <a:ext cx="952237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Errores</a:t>
            </a:r>
          </a:p>
          <a:p>
            <a:pPr algn="ctr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Errores intencionales</a:t>
            </a:r>
          </a:p>
          <a:p>
            <a:pPr algn="ctr">
              <a:buFont typeface="Arial" charset="0"/>
              <a:buChar char="•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Carácter y Fruto</a:t>
            </a:r>
          </a:p>
          <a:p>
            <a:pPr algn="ctr">
              <a:buFont typeface="Arial" charset="0"/>
              <a:buChar char="•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Incompetencia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824248"/>
            <a:ext cx="1217369" cy="1103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536029" y="522892"/>
          <a:ext cx="3641833" cy="2504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Imagen relacionada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03825" y="482269"/>
            <a:ext cx="6802328" cy="510488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592318" y="649201"/>
            <a:ext cx="952237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Errores</a:t>
            </a:r>
          </a:p>
          <a:p>
            <a:pPr algn="ctr"/>
            <a:endParaRPr lang="es-MX" sz="2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Internos y Externos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que impiden el crecimiento numérico y de entendimiento.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592318" y="649201"/>
            <a:ext cx="952237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Errores</a:t>
            </a:r>
          </a:p>
          <a:p>
            <a:pPr algn="ctr"/>
            <a:endParaRPr lang="es-MX" sz="2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Corregir errores es parte de la administración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=</a:t>
            </a:r>
          </a:p>
          <a:p>
            <a:pPr algn="ctr"/>
            <a:r>
              <a:rPr lang="es-MX" sz="66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Corrección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639615" y="1484773"/>
            <a:ext cx="952237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Corrección</a:t>
            </a:r>
          </a:p>
          <a:p>
            <a:pPr algn="ctr"/>
            <a:endParaRPr lang="es-MX" sz="6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Incluida en 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Políticas y Procedimientos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251</Words>
  <Application>Microsoft Office PowerPoint</Application>
  <PresentationFormat>Personalizado</PresentationFormat>
  <Paragraphs>80</Paragraphs>
  <Slides>12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Whirligig design template</vt:lpstr>
      <vt:lpstr>21</vt:lpstr>
      <vt:lpstr>U. 7  Organización II L. 3 Corrección</vt:lpstr>
      <vt:lpstr>Diapositiva 3</vt:lpstr>
      <vt:lpstr>Diapositiva 4</vt:lpstr>
      <vt:lpstr>Diapositiva 5</vt:lpstr>
      <vt:lpstr>  </vt:lpstr>
      <vt:lpstr>Diapositiva 7</vt:lpstr>
      <vt:lpstr>Diapositiva 8</vt:lpstr>
      <vt:lpstr>Diapositiva 9</vt:lpstr>
      <vt:lpstr>Diapositiva 10</vt:lpstr>
      <vt:lpstr>Diapositiva 11</vt:lpstr>
      <vt:lpstr>   Tarea  No. 21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2018-02-20T20:38:35Z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