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0"/>
  </p:notesMasterIdLst>
  <p:handoutMasterIdLst>
    <p:handoutMasterId r:id="rId11"/>
  </p:handoutMasterIdLst>
  <p:sldIdLst>
    <p:sldId id="263" r:id="rId2"/>
    <p:sldId id="512" r:id="rId3"/>
    <p:sldId id="488" r:id="rId4"/>
    <p:sldId id="476" r:id="rId5"/>
    <p:sldId id="486" r:id="rId6"/>
    <p:sldId id="474" r:id="rId7"/>
    <p:sldId id="484" r:id="rId8"/>
    <p:sldId id="39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45" d="100"/>
          <a:sy n="45" d="100"/>
        </p:scale>
        <p:origin x="54" y="4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9" d="100"/>
          <a:sy n="79" d="100"/>
        </p:scale>
        <p:origin x="85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60FF6-4F02-41AF-9D79-9820270FCBD6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7CFDA-6ECB-4984-BC1D-18C52F4245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525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3609C5-75BB-4414-9338-7A1C0CAD17B5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7BF0A6-9DE7-4D4F-86C7-D6F614E294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590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BF0A6-9DE7-4D4F-86C7-D6F614E2948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007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2">
                  <a:lumMod val="40000"/>
                  <a:lumOff val="60000"/>
                </a:schemeClr>
              </a:gs>
              <a:gs pos="100000">
                <a:schemeClr val="bg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pic>
        <p:nvPicPr>
          <p:cNvPr id="2" name="Picture 1" descr="Close up of a light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6"/>
            <a:ext cx="5864352" cy="6851904"/>
          </a:xfrm>
          <a:prstGeom prst="rect">
            <a:avLst/>
          </a:prstGeom>
        </p:spPr>
      </p:pic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6012180" y="1850064"/>
            <a:ext cx="57734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E7ED-526C-43D7-BA41-7DEE51FD568E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91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403F-04F5-4D09-800D-7870715B9ED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47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7687C-0397-4298-B160-26D34EC67BB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404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65177-F084-49E7-ADEE-00812B3D582B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111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1422400" y="-54"/>
            <a:ext cx="1076545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5940" y="2600325"/>
            <a:ext cx="10166316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pic>
        <p:nvPicPr>
          <p:cNvPr id="14" name="Picture 13" descr="Close up of light filament of a half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45079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5940" y="1066800"/>
            <a:ext cx="10166316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39ED-27B9-4997-BF90-3A238D0607E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703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C4FCC-F745-44A0-B2E4-C91714F31EB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167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D0EA4-DCC4-4D4C-953F-F31E92EE505C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508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2F08-6BA5-45A1-80AB-C11AC921B6C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59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D82A9-7CD7-4D15-868B-D8AF30864858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34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108712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108712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BC6A-4AB7-47F1-904A-90BC8DD816B4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237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BC9A-EBF0-4E12-A1D3-DD221366B0A1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225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chemeClr val="bg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 descr="Close up of a light bulb"/>
          <p:cNvGrpSpPr/>
          <p:nvPr userDrawn="1"/>
        </p:nvGrpSpPr>
        <p:grpSpPr>
          <a:xfrm>
            <a:off x="0" y="0"/>
            <a:ext cx="12188952" cy="6858000"/>
            <a:chOff x="0" y="0"/>
            <a:chExt cx="12188952" cy="6858000"/>
          </a:xfrm>
        </p:grpSpPr>
        <p:sp>
          <p:nvSpPr>
            <p:cNvPr id="2" name="Rectangle 1"/>
            <p:cNvSpPr/>
            <p:nvPr userDrawn="1"/>
          </p:nvSpPr>
          <p:spPr>
            <a:xfrm>
              <a:off x="0" y="0"/>
              <a:ext cx="12188952" cy="685800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445079" cy="6858000"/>
            </a:xfrm>
            <a:prstGeom prst="rect">
              <a:avLst/>
            </a:prstGeom>
          </p:spPr>
        </p:pic>
      </p:grp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7157590A-740B-4548-A79B-F8E5167210D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r>
              <a:rPr lang="en-US" dirty="0"/>
              <a:t>Add a footer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798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b="0" kern="1200">
          <a:solidFill>
            <a:schemeClr val="accent1"/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Middle and High School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 err="1"/>
              <a:t>Powerpoint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583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6113F-8831-4E81-B318-40E323D6E7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4280682"/>
          </a:xfrm>
        </p:spPr>
        <p:txBody>
          <a:bodyPr>
            <a:normAutofit/>
          </a:bodyPr>
          <a:lstStyle/>
          <a:p>
            <a:r>
              <a:rPr lang="en-US" sz="20000" dirty="0"/>
              <a:t>		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13A2E5-D355-4F41-881D-432E8E25A4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2180" y="6617970"/>
            <a:ext cx="5773420" cy="125730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750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34981-7ECB-4BAE-88F6-4F9CFB9F7C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2230902"/>
          </a:xfrm>
        </p:spPr>
        <p:txBody>
          <a:bodyPr>
            <a:normAutofit/>
          </a:bodyPr>
          <a:lstStyle/>
          <a:p>
            <a:r>
              <a:rPr lang="en-US" dirty="0"/>
              <a:t>Homonym and Synonyms    Review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179439-75EB-4F91-AD98-5F233BC068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6012180" y="3602663"/>
            <a:ext cx="5773420" cy="45719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49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80F72-AC98-4F16-AD67-4A427A191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Homonym’s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65769E-99A1-411E-99CF-0D676BD9E9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Homonyms – are words that are spelled the same and sound the same, but have different meanings.  </a:t>
            </a:r>
          </a:p>
          <a:p>
            <a:r>
              <a:rPr lang="en-US" dirty="0"/>
              <a:t>Examples:</a:t>
            </a:r>
          </a:p>
          <a:p>
            <a:r>
              <a:rPr lang="en-US" sz="2800" b="1" u="sng" dirty="0"/>
              <a:t>bark</a:t>
            </a:r>
            <a:r>
              <a:rPr lang="en-US" sz="2800" dirty="0"/>
              <a:t>(tree’s layer) 			 </a:t>
            </a:r>
            <a:r>
              <a:rPr lang="en-US" sz="2800" b="1" u="sng" dirty="0"/>
              <a:t>bark</a:t>
            </a:r>
            <a:r>
              <a:rPr lang="en-US" sz="2800" dirty="0"/>
              <a:t>(dog’s sound)</a:t>
            </a:r>
          </a:p>
          <a:p>
            <a:r>
              <a:rPr lang="en-US" sz="2800" b="1" u="sng" dirty="0"/>
              <a:t>match</a:t>
            </a:r>
            <a:r>
              <a:rPr lang="en-US" sz="2800" dirty="0"/>
              <a:t>(a pair) 			 </a:t>
            </a:r>
            <a:r>
              <a:rPr lang="en-US" sz="2800" b="1" u="sng" dirty="0"/>
              <a:t>match</a:t>
            </a:r>
            <a:r>
              <a:rPr lang="en-US" sz="2800" dirty="0"/>
              <a:t>(to light a flame)</a:t>
            </a:r>
          </a:p>
          <a:p>
            <a:r>
              <a:rPr lang="en-US" sz="2800" b="1" u="sng" dirty="0"/>
              <a:t>pound</a:t>
            </a:r>
            <a:r>
              <a:rPr lang="en-US" sz="2800" dirty="0"/>
              <a:t>( unit of weight) 	 	 </a:t>
            </a:r>
            <a:r>
              <a:rPr lang="en-US" sz="2800" b="1" u="sng" dirty="0"/>
              <a:t>pound</a:t>
            </a:r>
            <a:r>
              <a:rPr lang="en-US" sz="2800" dirty="0"/>
              <a:t>(to beat)</a:t>
            </a:r>
          </a:p>
          <a:p>
            <a:r>
              <a:rPr lang="en-US" sz="2800" b="1" u="sng" dirty="0"/>
              <a:t>rose</a:t>
            </a:r>
            <a:r>
              <a:rPr lang="en-US" sz="2800" dirty="0"/>
              <a:t>( to stand up) 			 </a:t>
            </a:r>
            <a:r>
              <a:rPr lang="en-US" sz="2800" b="1" u="sng" dirty="0"/>
              <a:t>rose</a:t>
            </a:r>
            <a:r>
              <a:rPr lang="en-US" sz="2800" dirty="0"/>
              <a:t>( a flower)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833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DCF5B-5EA3-4CBD-B2D6-C02A93B03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Homonym’s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A64FD6-778E-40AE-8F75-7B3FA9D8522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Write the two meanings of the word.</a:t>
            </a:r>
          </a:p>
          <a:p>
            <a:r>
              <a:rPr lang="en-US" dirty="0"/>
              <a:t>1. die – die		____</a:t>
            </a:r>
          </a:p>
          <a:p>
            <a:r>
              <a:rPr lang="en-US" dirty="0"/>
              <a:t>2. spring – spring	____</a:t>
            </a:r>
          </a:p>
          <a:p>
            <a:r>
              <a:rPr lang="en-US" dirty="0"/>
              <a:t>3. band – band	____</a:t>
            </a:r>
          </a:p>
          <a:p>
            <a:endParaRPr lang="en-US" dirty="0"/>
          </a:p>
          <a:p>
            <a:r>
              <a:rPr lang="en-US" dirty="0"/>
              <a:t>4. air – air		____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7E1BFC-3937-4EBC-A625-2BB203186DF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Meanings of words. </a:t>
            </a:r>
          </a:p>
          <a:p>
            <a:endParaRPr lang="en-US" dirty="0"/>
          </a:p>
          <a:p>
            <a:r>
              <a:rPr lang="en-US" dirty="0"/>
              <a:t>a.  oxygen- lilting tune</a:t>
            </a:r>
          </a:p>
          <a:p>
            <a:r>
              <a:rPr lang="en-US" dirty="0"/>
              <a:t>b.  musical group- ring </a:t>
            </a:r>
          </a:p>
          <a:p>
            <a:r>
              <a:rPr lang="en-US" dirty="0"/>
              <a:t>c. death- a cube with numbers</a:t>
            </a:r>
          </a:p>
          <a:p>
            <a:r>
              <a:rPr lang="en-US" dirty="0"/>
              <a:t>d. season- coiled metal</a:t>
            </a:r>
          </a:p>
        </p:txBody>
      </p:sp>
    </p:spTree>
    <p:extLst>
      <p:ext uri="{BB962C8B-B14F-4D97-AF65-F5344CB8AC3E}">
        <p14:creationId xmlns:p14="http://schemas.microsoft.com/office/powerpoint/2010/main" val="792093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1AB41-6D3F-482B-9392-D8332CFD0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Synonym’s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152C50-E5F5-4197-87D9-253B1E14EC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Synonyms- words that have similar meanings but spelled differently.</a:t>
            </a:r>
          </a:p>
          <a:p>
            <a:r>
              <a:rPr lang="en-US" sz="2800" dirty="0"/>
              <a:t>Examples:</a:t>
            </a:r>
          </a:p>
          <a:p>
            <a:r>
              <a:rPr lang="en-US" sz="2400" dirty="0"/>
              <a:t>poor- needy		love-adore		rich-wealthy</a:t>
            </a:r>
          </a:p>
          <a:p>
            <a:r>
              <a:rPr lang="en-US" sz="2400" dirty="0"/>
              <a:t>enemy- foe		fight-battle		harm-hurt</a:t>
            </a:r>
          </a:p>
          <a:p>
            <a:r>
              <a:rPr lang="en-US" sz="2400" dirty="0"/>
              <a:t>flower-blossom		hurry- rush		quiet- silent</a:t>
            </a:r>
          </a:p>
          <a:p>
            <a:r>
              <a:rPr lang="en-US" sz="2400" dirty="0"/>
              <a:t>plate-dish			lid-cover		center-middle</a:t>
            </a:r>
          </a:p>
          <a:p>
            <a:r>
              <a:rPr lang="en-US" sz="2400" dirty="0"/>
              <a:t>come- arrive		get-receive		laugh-giggle</a:t>
            </a:r>
          </a:p>
          <a:p>
            <a:r>
              <a:rPr lang="en-US" sz="2400" dirty="0"/>
              <a:t>paste-glue		cool- chilly		smile- grin</a:t>
            </a:r>
          </a:p>
          <a:p>
            <a:r>
              <a:rPr lang="en-US" sz="2400" dirty="0"/>
              <a:t>cry-sob			damp- wet		children- kids</a:t>
            </a:r>
          </a:p>
          <a:p>
            <a:r>
              <a:rPr lang="en-US" sz="2400" dirty="0"/>
              <a:t>chair-seat		late-tardy		fire- flame</a:t>
            </a:r>
          </a:p>
        </p:txBody>
      </p:sp>
    </p:spTree>
    <p:extLst>
      <p:ext uri="{BB962C8B-B14F-4D97-AF65-F5344CB8AC3E}">
        <p14:creationId xmlns:p14="http://schemas.microsoft.com/office/powerpoint/2010/main" val="1093530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4EE59-4C04-4029-8B24-47E91FDB5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Synonym’s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95776B-88D4-41FF-B94E-5EA0EF2E8D3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Match the word with the correct letter and word.</a:t>
            </a:r>
          </a:p>
          <a:p>
            <a:endParaRPr lang="en-US" dirty="0"/>
          </a:p>
          <a:p>
            <a:r>
              <a:rPr lang="en-US" dirty="0"/>
              <a:t>1.  begin	a. noisy	</a:t>
            </a:r>
          </a:p>
          <a:p>
            <a:r>
              <a:rPr lang="en-US" dirty="0"/>
              <a:t>2.  kind		b. toss</a:t>
            </a:r>
          </a:p>
          <a:p>
            <a:r>
              <a:rPr lang="en-US" dirty="0"/>
              <a:t>3.  choose	c. start</a:t>
            </a:r>
          </a:p>
          <a:p>
            <a:r>
              <a:rPr lang="en-US" dirty="0"/>
              <a:t>4.  sad		d. nice</a:t>
            </a:r>
          </a:p>
          <a:p>
            <a:r>
              <a:rPr lang="en-US" dirty="0"/>
              <a:t>5.  loud		e. pick	</a:t>
            </a:r>
          </a:p>
          <a:p>
            <a:r>
              <a:rPr lang="en-US" dirty="0"/>
              <a:t>6.  throw	f. unhappy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521568-3E4F-48EE-9C7C-98A2B6B9B71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Match the word with the correct letter and word</a:t>
            </a:r>
          </a:p>
          <a:p>
            <a:endParaRPr lang="en-US" dirty="0"/>
          </a:p>
          <a:p>
            <a:r>
              <a:rPr lang="en-US" dirty="0"/>
              <a:t>1.  cry		a. clip</a:t>
            </a:r>
          </a:p>
          <a:p>
            <a:r>
              <a:rPr lang="en-US" dirty="0"/>
              <a:t>2.  save		b. pal</a:t>
            </a:r>
          </a:p>
          <a:p>
            <a:r>
              <a:rPr lang="en-US" dirty="0"/>
              <a:t>3.  cut		c. tune</a:t>
            </a:r>
          </a:p>
          <a:p>
            <a:r>
              <a:rPr lang="en-US" dirty="0"/>
              <a:t>4.  friend	d. snooze</a:t>
            </a:r>
          </a:p>
          <a:p>
            <a:r>
              <a:rPr lang="en-US" dirty="0"/>
              <a:t>5.  song		e. sob</a:t>
            </a:r>
          </a:p>
          <a:p>
            <a:r>
              <a:rPr lang="en-US" dirty="0"/>
              <a:t>6.  sleep		f. keep</a:t>
            </a:r>
          </a:p>
        </p:txBody>
      </p:sp>
    </p:spTree>
    <p:extLst>
      <p:ext uri="{BB962C8B-B14F-4D97-AF65-F5344CB8AC3E}">
        <p14:creationId xmlns:p14="http://schemas.microsoft.com/office/powerpoint/2010/main" val="1223714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C50DB-A57E-4594-B123-15F00066E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Fluency – Practice reading sight words as fast as you can for 1 minute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55A42D-3B7E-4382-BB0D-63D26D48DE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4144" y="1447799"/>
            <a:ext cx="9997440" cy="5277853"/>
          </a:xfrm>
        </p:spPr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en-US" sz="2000" b="1" dirty="0"/>
              <a:t>out		they		said		from		up	5	</a:t>
            </a:r>
          </a:p>
          <a:p>
            <a:pPr marL="82296" indent="0">
              <a:buNone/>
            </a:pPr>
            <a:r>
              <a:rPr lang="en-US" sz="2000" b="1" dirty="0"/>
              <a:t>or		what		an		have		so	10</a:t>
            </a:r>
          </a:p>
          <a:p>
            <a:pPr marL="82296" indent="0">
              <a:buNone/>
            </a:pPr>
            <a:r>
              <a:rPr lang="en-US" sz="2000" b="1" dirty="0"/>
              <a:t>only		its		were		her		you	15</a:t>
            </a:r>
          </a:p>
          <a:p>
            <a:pPr marL="82296" indent="0">
              <a:buNone/>
            </a:pPr>
            <a:r>
              <a:rPr lang="en-US" sz="2000" b="1" dirty="0"/>
              <a:t>one		about		which		into		than	20</a:t>
            </a:r>
          </a:p>
          <a:p>
            <a:pPr marL="82296" indent="0">
              <a:buNone/>
            </a:pPr>
            <a:r>
              <a:rPr lang="en-US" sz="2000" b="1" dirty="0"/>
              <a:t>other		would		new		she		some	25</a:t>
            </a:r>
          </a:p>
          <a:p>
            <a:pPr marL="82296" indent="0">
              <a:buNone/>
            </a:pPr>
            <a:r>
              <a:rPr lang="en-US" sz="2000" b="1" dirty="0"/>
              <a:t>out		they		said		from		up	30</a:t>
            </a:r>
          </a:p>
          <a:p>
            <a:pPr marL="82296" indent="0">
              <a:buNone/>
            </a:pPr>
            <a:r>
              <a:rPr lang="en-US" sz="2000" b="1" dirty="0"/>
              <a:t>or		what		an		have		so	35</a:t>
            </a:r>
          </a:p>
          <a:p>
            <a:pPr marL="82296" indent="0">
              <a:buNone/>
            </a:pPr>
            <a:r>
              <a:rPr lang="en-US" sz="2000" b="1" dirty="0"/>
              <a:t>only		its		were		her		you	40</a:t>
            </a:r>
          </a:p>
          <a:p>
            <a:pPr marL="82296" indent="0">
              <a:buNone/>
            </a:pPr>
            <a:r>
              <a:rPr lang="en-US" sz="2000" b="1" dirty="0"/>
              <a:t>one		about		which		into		than	45</a:t>
            </a:r>
          </a:p>
          <a:p>
            <a:pPr marL="82296" indent="0">
              <a:buNone/>
            </a:pPr>
            <a:r>
              <a:rPr lang="en-US" sz="2000" b="1" dirty="0"/>
              <a:t>other		would		new		she		some	50</a:t>
            </a:r>
          </a:p>
          <a:p>
            <a:pPr marL="82296" indent="0">
              <a:buNone/>
            </a:pPr>
            <a:r>
              <a:rPr lang="en-US" sz="2000" b="1" dirty="0"/>
              <a:t>out		they		said		from		up	55</a:t>
            </a:r>
          </a:p>
          <a:p>
            <a:pPr marL="82296" indent="0">
              <a:buNone/>
            </a:pPr>
            <a:r>
              <a:rPr lang="en-US" sz="2000" b="1" dirty="0"/>
              <a:t>or		what		an		have		so	60</a:t>
            </a:r>
          </a:p>
          <a:p>
            <a:pPr marL="82296" indent="0">
              <a:buNone/>
            </a:pPr>
            <a:r>
              <a:rPr lang="en-US" sz="2000" b="1" dirty="0"/>
              <a:t>only		its		were		her		you	65</a:t>
            </a:r>
          </a:p>
          <a:p>
            <a:pPr marL="82296" indent="0">
              <a:buNone/>
            </a:pPr>
            <a:r>
              <a:rPr lang="en-US" sz="2000" b="1" dirty="0"/>
              <a:t>one		about		which		into		than	70</a:t>
            </a:r>
          </a:p>
          <a:p>
            <a:pPr marL="82296" indent="0">
              <a:buNone/>
            </a:pPr>
            <a:r>
              <a:rPr lang="en-US" sz="2000" b="1" dirty="0"/>
              <a:t>other		would		new		she		some	75</a:t>
            </a:r>
          </a:p>
          <a:p>
            <a:pPr marL="82296" indent="0">
              <a:buNone/>
            </a:pPr>
            <a:r>
              <a:rPr lang="en-US" sz="2000" b="1" dirty="0"/>
              <a:t>	</a:t>
            </a:r>
          </a:p>
          <a:p>
            <a:pPr marL="82296" indent="0">
              <a:buNone/>
            </a:pPr>
            <a:endParaRPr lang="en-US" sz="2000" dirty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378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dea design templat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Idea design slides.potx" id="{DF01E6A4-6AA1-422C-B26D-6A4BADE1B013}" vid="{6A88D988-B038-48EA-B513-AE1D8F325C3E}"/>
    </a:ext>
  </a:extLst>
</a:theme>
</file>

<file path=ppt/theme/theme2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Idea design slides(2)</Template>
  <TotalTime>3</TotalTime>
  <Words>137</Words>
  <Application>Microsoft Office PowerPoint</Application>
  <PresentationFormat>Widescreen</PresentationFormat>
  <Paragraphs>73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Century Gothic</vt:lpstr>
      <vt:lpstr>Verdana</vt:lpstr>
      <vt:lpstr>Wingdings 2</vt:lpstr>
      <vt:lpstr>Idea design template</vt:lpstr>
      <vt:lpstr>Middle and High School</vt:lpstr>
      <vt:lpstr>  2</vt:lpstr>
      <vt:lpstr>Homonym and Synonyms    Review</vt:lpstr>
      <vt:lpstr>Homonym’s Review</vt:lpstr>
      <vt:lpstr>Homonym’s Review</vt:lpstr>
      <vt:lpstr>Synonym’s Review</vt:lpstr>
      <vt:lpstr>Synonym’s Review</vt:lpstr>
      <vt:lpstr>Fluency – Practice reading sight words as fast as you can for 1 minute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Susan De La Fuente</dc:creator>
  <cp:lastModifiedBy>Susan De La Fuente</cp:lastModifiedBy>
  <cp:revision>2</cp:revision>
  <dcterms:created xsi:type="dcterms:W3CDTF">2018-05-07T13:54:07Z</dcterms:created>
  <dcterms:modified xsi:type="dcterms:W3CDTF">2018-05-07T14:02:01Z</dcterms:modified>
</cp:coreProperties>
</file>