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70" r:id="rId9"/>
    <p:sldId id="262" r:id="rId10"/>
    <p:sldId id="263" r:id="rId11"/>
    <p:sldId id="267" r:id="rId12"/>
    <p:sldId id="271" r:id="rId13"/>
    <p:sldId id="264" r:id="rId14"/>
    <p:sldId id="268" r:id="rId15"/>
    <p:sldId id="269" r:id="rId16"/>
    <p:sldId id="26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8" autoAdjust="0"/>
    <p:restoredTop sz="94660"/>
  </p:normalViewPr>
  <p:slideViewPr>
    <p:cSldViewPr snapToGrid="0">
      <p:cViewPr varScale="1">
        <p:scale>
          <a:sx n="41" d="100"/>
          <a:sy n="41" d="100"/>
        </p:scale>
        <p:origin x="54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241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5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3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200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644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4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81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298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622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88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5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48991-65CE-4A01-A74E-2A26381D9A2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44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"/>
            <a:ext cx="12192000" cy="739234"/>
          </a:xfrm>
        </p:spPr>
        <p:txBody>
          <a:bodyPr>
            <a:normAutofit fontScale="90000"/>
          </a:bodyPr>
          <a:lstStyle/>
          <a:p>
            <a:r>
              <a:rPr lang="es-A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dos fuegos del conflicto:</a:t>
            </a:r>
            <a:endParaRPr lang="es-A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26525"/>
            <a:ext cx="12420600" cy="1655762"/>
          </a:xfrm>
        </p:spPr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Tres cosas que todo bombero de conflictos </a:t>
            </a:r>
            <a:r>
              <a:rPr lang="es-AR" sz="54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debe saber</a:t>
            </a:r>
            <a:endParaRPr lang="es-AR" sz="4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4914900" y="3313038"/>
            <a:ext cx="2263140" cy="2057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5646420" y="424537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3886200" y="2382287"/>
            <a:ext cx="4297680" cy="35433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46170" y="6041167"/>
            <a:ext cx="4777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del  fuego de Paz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8022908">
            <a:off x="4296729" y="3889035"/>
            <a:ext cx="1903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3725866">
            <a:off x="6183075" y="4407087"/>
            <a:ext cx="1903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Poder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94923" y="5370438"/>
            <a:ext cx="1903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Presencia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517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5"/>
            <a:ext cx="10515600" cy="847725"/>
          </a:xfrm>
        </p:spPr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II) Corrección de su pueblo que ama- 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91540"/>
            <a:ext cx="12192000" cy="5966460"/>
          </a:xfrm>
        </p:spPr>
        <p:txBody>
          <a:bodyPr>
            <a:normAutofit fontScale="62500" lnSpcReduction="20000"/>
          </a:bodyPr>
          <a:lstStyle/>
          <a:p>
            <a:r>
              <a:rPr lang="es-ES" sz="4400" dirty="0" smtClean="0"/>
              <a:t>No nos gusta ser corregidos pero el quiere darnos honor al corregirnos, el trae conflictos para corregir algo en </a:t>
            </a:r>
            <a:r>
              <a:rPr lang="es-ES" sz="4400" dirty="0" smtClean="0"/>
              <a:t>nosotros y </a:t>
            </a:r>
            <a:r>
              <a:rPr lang="es-ES" sz="4400" dirty="0" err="1" smtClean="0"/>
              <a:t>asi</a:t>
            </a:r>
            <a:r>
              <a:rPr lang="es-ES" sz="4400" dirty="0" smtClean="0"/>
              <a:t> dirigir a otros y quiere darte honor</a:t>
            </a:r>
            <a:endParaRPr lang="es-ES" sz="4400" dirty="0" smtClean="0"/>
          </a:p>
          <a:p>
            <a:r>
              <a:rPr lang="es-ES" sz="4000" dirty="0"/>
              <a:t>Porque el mandamiento es lámpara, y la enseñanza es luz,</a:t>
            </a:r>
            <a:br>
              <a:rPr lang="es-ES" sz="4000" dirty="0"/>
            </a:br>
            <a:r>
              <a:rPr lang="es-ES" sz="4000" dirty="0"/>
              <a:t>Y camino de vida las reprensiones que te </a:t>
            </a:r>
            <a:r>
              <a:rPr lang="es-ES" sz="4000" dirty="0" smtClean="0"/>
              <a:t>instruyen</a:t>
            </a:r>
            <a:r>
              <a:rPr lang="es-ES" sz="4400" dirty="0" smtClean="0"/>
              <a:t>. </a:t>
            </a:r>
            <a:r>
              <a:rPr lang="es-ES" sz="4400" dirty="0" err="1" smtClean="0"/>
              <a:t>Pv</a:t>
            </a:r>
            <a:r>
              <a:rPr lang="es-ES" sz="4400" dirty="0" smtClean="0"/>
              <a:t>. </a:t>
            </a:r>
            <a:r>
              <a:rPr lang="es-ES" sz="4400" dirty="0" smtClean="0"/>
              <a:t>6:23 corrección es como cambiamos es </a:t>
            </a:r>
            <a:r>
              <a:rPr lang="es-ES" sz="4400" dirty="0" err="1" smtClean="0"/>
              <a:t>parate</a:t>
            </a:r>
            <a:r>
              <a:rPr lang="es-ES" sz="4400" dirty="0" smtClean="0"/>
              <a:t> de la voluntad de Dios para nosotros</a:t>
            </a:r>
            <a:endParaRPr lang="es-ES" sz="4400" dirty="0" smtClean="0"/>
          </a:p>
          <a:p>
            <a:r>
              <a:rPr lang="es-ES" sz="4800" dirty="0" smtClean="0"/>
              <a:t>“Volveos </a:t>
            </a:r>
            <a:r>
              <a:rPr lang="es-ES" sz="4800" dirty="0"/>
              <a:t>a mi </a:t>
            </a:r>
            <a:r>
              <a:rPr lang="es-ES" sz="4800" dirty="0" smtClean="0"/>
              <a:t>reprensión; He </a:t>
            </a:r>
            <a:r>
              <a:rPr lang="es-ES" sz="4800" dirty="0"/>
              <a:t>aquí yo derramaré mi espíritu sobre vosotros,</a:t>
            </a:r>
            <a:br>
              <a:rPr lang="es-ES" sz="4800" dirty="0"/>
            </a:br>
            <a:r>
              <a:rPr lang="es-ES" sz="4800" dirty="0"/>
              <a:t>Y os haré saber mis palabras</a:t>
            </a:r>
            <a:r>
              <a:rPr lang="es-ES" sz="4800" dirty="0" smtClean="0"/>
              <a:t>.” PV1:23 </a:t>
            </a:r>
            <a:r>
              <a:rPr lang="es-ES" sz="4800" dirty="0" smtClean="0"/>
              <a:t>Revela su palabra al responder a su corrección</a:t>
            </a:r>
            <a:endParaRPr lang="es-ES" sz="4800" dirty="0"/>
          </a:p>
          <a:p>
            <a:r>
              <a:rPr lang="es-ES" sz="4400" dirty="0" smtClean="0"/>
              <a:t>No </a:t>
            </a:r>
            <a:r>
              <a:rPr lang="es-ES" sz="4400" dirty="0"/>
              <a:t>menosprecies, hijo mío, el castigo de </a:t>
            </a:r>
            <a:r>
              <a:rPr lang="es-ES" sz="4400" dirty="0" smtClean="0"/>
              <a:t>Jehová, Ni </a:t>
            </a:r>
            <a:r>
              <a:rPr lang="es-ES" sz="4400" dirty="0"/>
              <a:t>te fatigues de su corrección</a:t>
            </a:r>
            <a:r>
              <a:rPr lang="es-ES" sz="4400" dirty="0" smtClean="0"/>
              <a:t>; </a:t>
            </a:r>
            <a:r>
              <a:rPr lang="es-ES" sz="4400" b="1" baseline="30000" dirty="0"/>
              <a:t> </a:t>
            </a:r>
            <a:r>
              <a:rPr lang="es-ES" sz="4400" dirty="0"/>
              <a:t>Porque Jehová al que ama </a:t>
            </a:r>
            <a:r>
              <a:rPr lang="es-ES" sz="4400" dirty="0" smtClean="0"/>
              <a:t>castiga, Como </a:t>
            </a:r>
            <a:r>
              <a:rPr lang="es-ES" sz="4400" dirty="0"/>
              <a:t>el padre al hijo a quien quiere</a:t>
            </a:r>
            <a:r>
              <a:rPr lang="es-ES" sz="4400" dirty="0" smtClean="0"/>
              <a:t>.</a:t>
            </a:r>
            <a:r>
              <a:rPr lang="es-ES" sz="4800" dirty="0" smtClean="0"/>
              <a:t> 3:11-12</a:t>
            </a:r>
          </a:p>
          <a:p>
            <a:r>
              <a:rPr lang="es-ES" sz="4800" dirty="0" smtClean="0"/>
              <a:t>¿Como </a:t>
            </a:r>
            <a:r>
              <a:rPr lang="es-ES" sz="4800" dirty="0" smtClean="0"/>
              <a:t>sabes que te ama al </a:t>
            </a:r>
            <a:r>
              <a:rPr lang="es-ES" sz="4800" dirty="0" smtClean="0"/>
              <a:t>corregirte?, por que nos disciplina, los </a:t>
            </a:r>
            <a:r>
              <a:rPr lang="es-ES" sz="4800" dirty="0" smtClean="0"/>
              <a:t>conflictos son oportunidades para poner lo que necesita </a:t>
            </a:r>
            <a:r>
              <a:rPr lang="es-ES" sz="4800" dirty="0" smtClean="0"/>
              <a:t>corregirte, nos expone a lo que debemos corregir</a:t>
            </a:r>
            <a:endParaRPr lang="es-ES" sz="4800" dirty="0" smtClean="0"/>
          </a:p>
          <a:p>
            <a:r>
              <a:rPr lang="es-ES" sz="4800" dirty="0" smtClean="0"/>
              <a:t>“Pobreza </a:t>
            </a:r>
            <a:r>
              <a:rPr lang="es-ES" sz="4800" dirty="0"/>
              <a:t>y </a:t>
            </a:r>
            <a:r>
              <a:rPr lang="es-ES" sz="4800" dirty="0" smtClean="0"/>
              <a:t>vergüenza </a:t>
            </a:r>
            <a:r>
              <a:rPr lang="es-ES" sz="4800" dirty="0"/>
              <a:t>tendrá el que menosprecia el consejo;</a:t>
            </a:r>
            <a:br>
              <a:rPr lang="es-ES" sz="4800" dirty="0"/>
            </a:br>
            <a:r>
              <a:rPr lang="es-ES" sz="4800" dirty="0"/>
              <a:t>Mas el que guarda la corrección recibirá honra</a:t>
            </a:r>
            <a:r>
              <a:rPr lang="es-ES" sz="4800" dirty="0" smtClean="0"/>
              <a:t>.” </a:t>
            </a:r>
            <a:r>
              <a:rPr lang="es-ES" sz="4800" dirty="0" err="1" smtClean="0"/>
              <a:t>Pv</a:t>
            </a:r>
            <a:r>
              <a:rPr lang="es-ES" sz="4800" dirty="0" smtClean="0"/>
              <a:t>. 13:18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7696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5"/>
            <a:ext cx="10515600" cy="847725"/>
          </a:xfrm>
        </p:spPr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Proverbios 15:31-32, 10:17, 12:1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91540"/>
            <a:ext cx="12192000" cy="5966460"/>
          </a:xfrm>
        </p:spPr>
        <p:txBody>
          <a:bodyPr>
            <a:normAutofit fontScale="92500"/>
          </a:bodyPr>
          <a:lstStyle/>
          <a:p>
            <a:r>
              <a:rPr lang="es-ES" sz="4800" dirty="0"/>
              <a:t>El oído que escucha las amonestaciones de la vida,</a:t>
            </a:r>
            <a:br>
              <a:rPr lang="es-ES" sz="4800" dirty="0"/>
            </a:br>
            <a:r>
              <a:rPr lang="es-ES" sz="4800" dirty="0"/>
              <a:t>Entre los sabios morará</a:t>
            </a:r>
            <a:r>
              <a:rPr lang="es-ES" sz="4800" dirty="0" smtClean="0"/>
              <a:t>.</a:t>
            </a:r>
            <a:r>
              <a:rPr lang="es-ES" sz="4800" b="1" baseline="30000" dirty="0"/>
              <a:t> </a:t>
            </a:r>
            <a:r>
              <a:rPr lang="es-ES" sz="4800" dirty="0"/>
              <a:t>El que tiene en poco la disciplina menosprecia su alma;</a:t>
            </a:r>
            <a:br>
              <a:rPr lang="es-ES" sz="4800" dirty="0"/>
            </a:br>
            <a:r>
              <a:rPr lang="es-ES" sz="4800" dirty="0"/>
              <a:t>Mas el que escucha la corrección tiene entendimiento</a:t>
            </a:r>
            <a:r>
              <a:rPr lang="es-ES" sz="4800" dirty="0" smtClean="0"/>
              <a:t>.</a:t>
            </a:r>
          </a:p>
          <a:p>
            <a:r>
              <a:rPr lang="es-ES" sz="4800" dirty="0"/>
              <a:t>Camino a la vida es guardar la instrucción;</a:t>
            </a:r>
            <a:br>
              <a:rPr lang="es-ES" sz="4800" dirty="0"/>
            </a:br>
            <a:r>
              <a:rPr lang="es-ES" sz="4800" dirty="0"/>
              <a:t>Pero quien desecha la reprensión, yerra</a:t>
            </a:r>
            <a:r>
              <a:rPr lang="es-ES" sz="4800" dirty="0" smtClean="0"/>
              <a:t>. 10:17</a:t>
            </a:r>
          </a:p>
          <a:p>
            <a:r>
              <a:rPr lang="es-ES" sz="4800" dirty="0"/>
              <a:t>El que ama la instrucción ama la sabiduría;</a:t>
            </a:r>
            <a:br>
              <a:rPr lang="es-ES" sz="4800" dirty="0"/>
            </a:br>
            <a:r>
              <a:rPr lang="es-ES" sz="4800" dirty="0"/>
              <a:t>Mas el que aborrece la reprensión es </a:t>
            </a:r>
            <a:r>
              <a:rPr lang="es-ES" sz="4800" dirty="0" smtClean="0"/>
              <a:t>ignorante12:1</a:t>
            </a:r>
            <a:endParaRPr lang="es-ES" sz="4800" dirty="0"/>
          </a:p>
          <a:p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0632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5"/>
            <a:ext cx="10515600" cy="847725"/>
          </a:xfrm>
        </p:spPr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Quiere corregirte porque te ama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91540"/>
            <a:ext cx="12192000" cy="5966460"/>
          </a:xfrm>
        </p:spPr>
        <p:txBody>
          <a:bodyPr>
            <a:normAutofit fontScale="85000" lnSpcReduction="20000"/>
          </a:bodyPr>
          <a:lstStyle/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nunca se da por vencido contigo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Quiere llamarte a cambiar y se revela a nosotros y nos usa en medio del conflicto porque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 y nos corrige 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 si piensas que todos están mal y tu bien pregúntale en tiempo con el que quiere cambiar en ti y continuara cambiándote hasta que lo veamos cara a cara, no tengo problema decir que hay cosas que el quiere cambiar en mi y me revelara siempre trabaja y quiere usarte y corrige al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ama, 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Siempre esta trabajando y corrige al que ama y el tercer principio es….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6792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III) Debemos agradecer por el conflicto 1 Tesalonicenses 5:18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260975"/>
          </a:xfrm>
        </p:spPr>
        <p:txBody>
          <a:bodyPr>
            <a:normAutofit fontScale="62500" lnSpcReduction="20000"/>
          </a:bodyPr>
          <a:lstStyle/>
          <a:p>
            <a:r>
              <a:rPr lang="es-E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“Dad </a:t>
            </a:r>
            <a:r>
              <a:rPr lang="es-E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gracias en todo, porque esta es la voluntad de Dios para con vosotros en Cristo Jesús</a:t>
            </a:r>
            <a:r>
              <a:rPr lang="es-E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es-ES" sz="4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Digamos que estamos peleando por esta lámpara y dividimos la lámpara para no pelear y Lo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pasa es que si quieres corregirlo tu mismo el conflicto y piensas yo se como hacerlo, pero algunos dicen alguien agarro algo y ellos algo pero no restauramos nuestra relación al ver quien gano que,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nos enfocamos en la lámpara y quien agarro que es eso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hace el fuego del conflicto que destruye pero Dios quiere que des gracias y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dar gracias me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enfoque en Dios y si no lo haces no puedes agradecer. Si recuerdo que debo agradecer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toda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circunstancia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voy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Dios y me enfoco en el fuego de paz y le digo quiero que mis prioridades las dirija tu propósito y que actué tu poder y el me cambia y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reveles tu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poder y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no quieres que tenga nada de la lámpara esta bien, me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dice dale la lámpara o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 puede decir espera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lo que busca es cambiarte y usa la lámpara para hacerlo y si das gracias por lo que hace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dar gracias por la persona con la que tienes el conflicto me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cambia me habla y mi respuesta será diferente si me concentro en el conflicto.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2552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Filipenses 4:6-7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>
            <a:normAutofit/>
          </a:bodyPr>
          <a:lstStyle/>
          <a:p>
            <a:r>
              <a:rPr lang="es-ES" sz="4400" dirty="0" smtClean="0"/>
              <a:t>“Por </a:t>
            </a:r>
            <a:r>
              <a:rPr lang="es-ES" sz="4400" dirty="0"/>
              <a:t>nada estéis afanosos, sino sean conocidas vuestras peticiones delante de Dios en toda oración y ruego, con acción de gracias</a:t>
            </a:r>
            <a:r>
              <a:rPr lang="es-ES" sz="4400" dirty="0" smtClean="0"/>
              <a:t>. </a:t>
            </a:r>
            <a:r>
              <a:rPr lang="es-ES" sz="4400" b="1" baseline="30000" dirty="0"/>
              <a:t> </a:t>
            </a:r>
            <a:r>
              <a:rPr lang="es-ES" sz="4400" dirty="0"/>
              <a:t>Y la paz de Dios, que sobrepasa todo entendimiento, guardará vuestros corazones y vuestros pensamientos en Cristo </a:t>
            </a:r>
            <a:r>
              <a:rPr lang="es-ES" sz="4400" dirty="0" smtClean="0"/>
              <a:t>Jesús.</a:t>
            </a:r>
          </a:p>
          <a:p>
            <a:r>
              <a:rPr lang="es-ES" sz="4400" dirty="0" smtClean="0"/>
              <a:t>Es otro </a:t>
            </a:r>
            <a:r>
              <a:rPr lang="es-ES" sz="4400" dirty="0" smtClean="0"/>
              <a:t>beneficio es su paz en medio del conflicto</a:t>
            </a:r>
            <a:endParaRPr lang="es-ES" sz="4400" dirty="0"/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7986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Colosenses 3:15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4400" dirty="0" smtClean="0"/>
              <a:t>“Y </a:t>
            </a:r>
            <a:r>
              <a:rPr lang="es-ES" sz="4400" dirty="0"/>
              <a:t>la paz de Dios gobierne en vuestros corazones, a la que asimismo fuisteis llamados en un solo cuerpo; y sed agradecidos</a:t>
            </a:r>
            <a:r>
              <a:rPr lang="es-ES" sz="4400" dirty="0" smtClean="0"/>
              <a:t>.”</a:t>
            </a:r>
            <a:endParaRPr lang="es-ES" sz="4400" dirty="0" smtClean="0"/>
          </a:p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Somos llamados a la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 y ser agradecidos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004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Comentario Final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Tres cosas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debemos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recordar</a:t>
            </a:r>
          </a:p>
          <a:p>
            <a:pPr marL="1028700" indent="-1028700">
              <a:buAutoNum type="romanUcParenR"/>
            </a:pP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esta siempre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trabajando</a:t>
            </a:r>
          </a:p>
          <a:p>
            <a:pPr marL="1028700" indent="-1028700">
              <a:buAutoNum type="romanUcParenR"/>
            </a:pP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 corrección es el camino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vida</a:t>
            </a:r>
            <a:endParaRPr lang="es-E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indent="-1028700">
              <a:buAutoNum type="romanUcParenR"/>
            </a:pP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debemos agradecer en medio del conflicto por lo que el esta haciendo</a:t>
            </a:r>
          </a:p>
          <a:p>
            <a:pPr marL="0" indent="0">
              <a:buNone/>
            </a:pP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Oremos: concédenos buscar tu paz en el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 recordando estas tres cosas danos tu gracia de recordar esto.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0045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6"/>
            <a:ext cx="10515600" cy="683016"/>
          </a:xfrm>
        </p:spPr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26832"/>
            <a:ext cx="12192000" cy="6131167"/>
          </a:xfrm>
        </p:spPr>
        <p:txBody>
          <a:bodyPr>
            <a:normAutofit fontScale="62500" lnSpcReduction="20000"/>
          </a:bodyPr>
          <a:lstStyle/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Hablaremos tres cosas que cada bombero de conflictos debe saber para poder estar enfocado en el fuego de paz: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los 12 espías regresaron a dar su reporte a Moisés, 10 de ellos dieron un reporte malo, no hay manera de hablar de esa manera, 2 dieron su reporte en base a su FE en el poder de Dios y su habilidad para tomar la tierra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estas en un conflicto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concentrarte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el fuego de paz en lo mas retador, porque las emociones, las propiedades, las relaciones están envueltas y nos jalan a concentrarnos no en el fuego de paz si no en el fuego destructor y que sigamos nuestro propósito y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planes.</a:t>
            </a:r>
            <a:endParaRPr lang="es-E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Hablaremos de tres cosas que te equipan para mantenerte enfocado en el fuego de paz que te ayudan con la Gracia de Dios,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las recuerdes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cada vez que se encienda un fuego destructor del conflicto, oro que sea algo que haces de una manera natural que cuando alguien que vive contigo y inicie un conflicto venga esto a ti y Dios pueda usarte y muestres su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propósito, su poder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 presencia. Veamos el primer principio….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3155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I) Dios siempre Trabaja aun en medio del conflicto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>
            <a:normAutofit fontScale="70000" lnSpcReduction="20000"/>
          </a:bodyPr>
          <a:lstStyle/>
          <a:p>
            <a:r>
              <a:rPr lang="es-ES" sz="4800" dirty="0"/>
              <a:t>He aquí, no se adormecerá ni dormirá</a:t>
            </a:r>
            <a:br>
              <a:rPr lang="es-ES" sz="4800" dirty="0"/>
            </a:br>
            <a:r>
              <a:rPr lang="es-ES" sz="4800" dirty="0"/>
              <a:t>El que guarda a Israel</a:t>
            </a:r>
            <a:r>
              <a:rPr lang="es-ES" sz="4800" dirty="0" smtClean="0"/>
              <a:t>. Salmos 121:4</a:t>
            </a:r>
          </a:p>
          <a:p>
            <a:r>
              <a:rPr lang="es-ES" sz="4800" dirty="0"/>
              <a:t>Y Jesús les respondió: Mi Padre hasta ahora trabaja, y yo trabajo</a:t>
            </a:r>
            <a:r>
              <a:rPr lang="es-ES" sz="4800" dirty="0" smtClean="0"/>
              <a:t>. Juan 5:17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siempre esta trabajando pero cuando esta el conflicto es cuando mas muestra su trabajo porque es cuando nos preguntamos donde esta Dios, porque nos pasa esto, cuando una relación o futuro o matrimonio o trabajo es afectado pensamos que Dios nos esta trabajando, la pregunta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es:¿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esta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haciendo?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quiere revelar lo que esta haciendo y que cambiemos nuestras prioridades. Veamos tres cosas que el hace al trabajar.  Son cosas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generales…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0953750" y="1027906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3639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Busca a alguien que pueda usar 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" sz="4800" dirty="0"/>
              <a:t>Porque los ojos de Jehová contemplan toda la tierra, para mostrar su poder a favor de los que tienen corazón perfecto para con </a:t>
            </a:r>
            <a:r>
              <a:rPr lang="es-ES" sz="4800" dirty="0" smtClean="0"/>
              <a:t>él.2 </a:t>
            </a:r>
            <a:r>
              <a:rPr lang="es-ES" sz="4800" dirty="0" err="1" smtClean="0"/>
              <a:t>Cronicas</a:t>
            </a:r>
            <a:r>
              <a:rPr lang="es-ES" sz="4800" dirty="0" smtClean="0"/>
              <a:t> 16:9</a:t>
            </a:r>
            <a:r>
              <a:rPr lang="es-ES" sz="4800" dirty="0"/>
              <a:t> </a:t>
            </a:r>
            <a:endParaRPr lang="es-ES" sz="4800" dirty="0" smtClean="0"/>
          </a:p>
          <a:p>
            <a:r>
              <a:rPr lang="es-ES" sz="4800" b="1" dirty="0" smtClean="0"/>
              <a:t>Te busca a ti, quiere que lo busques y debes hacerte </a:t>
            </a:r>
            <a:r>
              <a:rPr lang="es-ES" sz="4800" b="1" dirty="0" smtClean="0"/>
              <a:t>disponible, no debes darte por vencido o reaccionar, sino hacerte disponible</a:t>
            </a:r>
            <a:endParaRPr lang="es-ES" sz="4800" b="1" dirty="0" smtClean="0"/>
          </a:p>
          <a:p>
            <a:pPr marL="0" indent="0">
              <a:buNone/>
            </a:pPr>
            <a:endParaRPr lang="es-ES" sz="4800" dirty="0" smtClean="0"/>
          </a:p>
          <a:p>
            <a:r>
              <a:rPr lang="es-ES" sz="4800" dirty="0"/>
              <a:t>Después oí la voz del Señor, que decía: ¿A quién enviaré, y quién irá por nosotros? Entonces respondí yo: Heme aquí, envíame a </a:t>
            </a:r>
            <a:r>
              <a:rPr lang="es-ES" sz="4800" dirty="0" smtClean="0"/>
              <a:t>mí. </a:t>
            </a:r>
            <a:r>
              <a:rPr lang="es-ES" sz="4800" dirty="0" smtClean="0"/>
              <a:t>Isaías </a:t>
            </a:r>
            <a:r>
              <a:rPr lang="es-ES" sz="4800" dirty="0" smtClean="0"/>
              <a:t>6:8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te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cambiara, el nunca para de querer transformarte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34618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2827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Quiere transformarte a tu imagen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4"/>
            <a:ext cx="12009120" cy="5032375"/>
          </a:xfrm>
        </p:spPr>
        <p:txBody>
          <a:bodyPr>
            <a:normAutofit fontScale="92500" lnSpcReduction="20000"/>
          </a:bodyPr>
          <a:lstStyle/>
          <a:p>
            <a:r>
              <a:rPr lang="es-ES" sz="4800" dirty="0"/>
              <a:t>Porque somos hechura suya, creados en Cristo Jesús para buenas obras, las cuales Dios preparó de antemano para que anduviésemos en ellas</a:t>
            </a:r>
            <a:r>
              <a:rPr lang="es-ES" sz="4800" dirty="0" smtClean="0"/>
              <a:t>. Efesios 2:10</a:t>
            </a:r>
          </a:p>
          <a:p>
            <a:r>
              <a:rPr lang="es-ES" sz="4800" b="1" baseline="30000" dirty="0"/>
              <a:t> </a:t>
            </a:r>
            <a:r>
              <a:rPr lang="es-ES" sz="4800" dirty="0"/>
              <a:t>Porque a los que antes conoció, también los predestinó para que fuesen hechos conformes a la imagen de su </a:t>
            </a:r>
            <a:r>
              <a:rPr lang="es-ES" sz="4800" dirty="0" smtClean="0"/>
              <a:t>Hijo. Romanos 8:29ª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Usa el conflicto que enfrentamos para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transformarnos en la imagen de Cristo</a:t>
            </a:r>
            <a:endParaRPr lang="es-E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3226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Corintios 3:18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90688"/>
            <a:ext cx="12192000" cy="5032375"/>
          </a:xfrm>
        </p:spPr>
        <p:txBody>
          <a:bodyPr>
            <a:normAutofit lnSpcReduction="10000"/>
          </a:bodyPr>
          <a:lstStyle/>
          <a:p>
            <a:r>
              <a:rPr lang="es-ES" sz="4400" dirty="0" smtClean="0"/>
              <a:t>“Por </a:t>
            </a:r>
            <a:r>
              <a:rPr lang="es-ES" sz="4400" dirty="0"/>
              <a:t>tanto, nosotros todos, mirando a cara descubierta como en un espejo la gloria del Señor, somos transformados de gloria en gloria en la misma imagen, como por el Espíritu del Señor</a:t>
            </a:r>
            <a:r>
              <a:rPr lang="es-ES" sz="4400" dirty="0" smtClean="0"/>
              <a:t>.”</a:t>
            </a:r>
            <a:endParaRPr lang="es-ES" sz="4400" dirty="0" smtClean="0"/>
          </a:p>
          <a:p>
            <a:r>
              <a:rPr lang="es-ES" sz="4400" dirty="0" smtClean="0"/>
              <a:t>Ese trabajo no se completa en esta vida</a:t>
            </a:r>
          </a:p>
          <a:p>
            <a:r>
              <a:rPr lang="es-ES" sz="4800" dirty="0" smtClean="0"/>
              <a:t>“estando </a:t>
            </a:r>
            <a:r>
              <a:rPr lang="es-ES" sz="4800" dirty="0"/>
              <a:t>persuadido de esto, que el que comenzó en vosotros la buena obra, la perfeccionará hasta el día de </a:t>
            </a:r>
            <a:r>
              <a:rPr lang="es-ES" sz="4800" dirty="0" smtClean="0"/>
              <a:t>Jesucristo” </a:t>
            </a:r>
            <a:r>
              <a:rPr lang="es-ES" sz="4800" dirty="0" smtClean="0"/>
              <a:t>Fil. 1:6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2302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completara su transformación en ti 1 tesalonicenses 5:24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4"/>
            <a:ext cx="12009120" cy="5032375"/>
          </a:xfrm>
        </p:spPr>
        <p:txBody>
          <a:bodyPr>
            <a:normAutofit/>
          </a:bodyPr>
          <a:lstStyle/>
          <a:p>
            <a:endParaRPr lang="es-ES" sz="4800" dirty="0" smtClean="0"/>
          </a:p>
          <a:p>
            <a:r>
              <a:rPr lang="es-ES" sz="4800" dirty="0" smtClean="0"/>
              <a:t>“Fiel </a:t>
            </a:r>
            <a:r>
              <a:rPr lang="es-ES" sz="4800" dirty="0"/>
              <a:t>es el que os llama, el cual también lo hará</a:t>
            </a:r>
            <a:r>
              <a:rPr lang="es-ES" sz="4800" dirty="0" smtClean="0"/>
              <a:t>.”</a:t>
            </a:r>
            <a:endParaRPr lang="es-ES" sz="4800" dirty="0" smtClean="0"/>
          </a:p>
          <a:p>
            <a:r>
              <a:rPr lang="es-ES" sz="4800" dirty="0" smtClean="0"/>
              <a:t>Puedes ser un embajador de el o puedes seguir en tu deseo </a:t>
            </a:r>
            <a:r>
              <a:rPr lang="es-ES" sz="4800" dirty="0" smtClean="0"/>
              <a:t>egoísta y ser consumido por el fuego destructor</a:t>
            </a:r>
            <a:endParaRPr lang="es-ES" sz="4800" dirty="0" smtClean="0"/>
          </a:p>
          <a:p>
            <a:pPr marL="0" indent="0">
              <a:buNone/>
            </a:pP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8767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Siempre cumple su propósito y su plan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4"/>
            <a:ext cx="12009120" cy="5032375"/>
          </a:xfrm>
        </p:spPr>
        <p:txBody>
          <a:bodyPr>
            <a:normAutofit lnSpcReduction="10000"/>
          </a:bodyPr>
          <a:lstStyle/>
          <a:p>
            <a:endParaRPr lang="es-ES" sz="4800" dirty="0" smtClean="0"/>
          </a:p>
          <a:p>
            <a:r>
              <a:rPr lang="es-ES" sz="4800" dirty="0" smtClean="0"/>
              <a:t>Por </a:t>
            </a:r>
            <a:r>
              <a:rPr lang="es-ES" sz="4800" dirty="0"/>
              <a:t>tanto, amados míos, como siempre habéis obedecido, no como en mi presencia solamente, sino mucho más ahora en mi ausencia, ocupaos en vuestra salvación con temor y temblor</a:t>
            </a:r>
            <a:r>
              <a:rPr lang="es-ES" sz="4800" dirty="0" smtClean="0"/>
              <a:t>,</a:t>
            </a:r>
            <a:r>
              <a:rPr lang="es-ES" sz="4800" b="1" baseline="30000" dirty="0"/>
              <a:t> </a:t>
            </a:r>
            <a:r>
              <a:rPr lang="es-ES" sz="4800" dirty="0"/>
              <a:t>porque Dios es el que en vosotros produce así el querer como el hacer, por su buena voluntad</a:t>
            </a:r>
            <a:r>
              <a:rPr lang="es-ES" sz="4800" dirty="0" smtClean="0"/>
              <a:t>. Fil. 2:12-13</a:t>
            </a:r>
            <a:endParaRPr lang="es-ES" sz="4800" dirty="0"/>
          </a:p>
          <a:p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1630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Romanos 8:28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" sz="4800" dirty="0" smtClean="0"/>
              <a:t>“Y </a:t>
            </a:r>
            <a:r>
              <a:rPr lang="es-ES" sz="4800" dirty="0"/>
              <a:t>sabemos que a los que aman a Dios, todas las cosas les ayudan a bien, esto es, a los que conforme a su propósito son llamados</a:t>
            </a:r>
            <a:r>
              <a:rPr lang="es-ES" sz="4800" dirty="0" smtClean="0"/>
              <a:t>.”</a:t>
            </a:r>
            <a:endParaRPr lang="es-ES" sz="4800" dirty="0" smtClean="0"/>
          </a:p>
          <a:p>
            <a:r>
              <a:rPr lang="es-ES" sz="4800" dirty="0"/>
              <a:t>Y sabemos que a los que aman a Dios, todas las cosas les ayudan a bien, esto es, a los que conforme a su propósito son llamados</a:t>
            </a:r>
            <a:r>
              <a:rPr lang="es-ES" sz="4800" dirty="0" smtClean="0"/>
              <a:t>. Jeremías 1:12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deseo de Dios es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hacer su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través de su pueblo y si nos hacemos disponibles a el en medio del conflicto lo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hará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lo primero que debes saber que Dios siempre esta trabajando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siguiente principio tiene que ver con corrección </a:t>
            </a:r>
            <a:r>
              <a:rPr lang="es-E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auqneu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 nos gusta ser </a:t>
            </a:r>
            <a:r>
              <a:rPr lang="es-E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correjidos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6287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1123</Words>
  <Application>Microsoft Office PowerPoint</Application>
  <PresentationFormat>Widescreen</PresentationFormat>
  <Paragraphs>73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Los dos fuegos del conflicto:</vt:lpstr>
      <vt:lpstr>Introducción</vt:lpstr>
      <vt:lpstr>I) Dios siempre Trabaja aun en medio del conflicto</vt:lpstr>
      <vt:lpstr>A) Busca a alguien que pueda usar </vt:lpstr>
      <vt:lpstr>B) Quiere transformarte a tu imagen</vt:lpstr>
      <vt:lpstr>2 Corintios 3:18</vt:lpstr>
      <vt:lpstr>El completara su transformación en ti 1 tesalonicenses 5:24</vt:lpstr>
      <vt:lpstr>C) Siempre cumple su propósito y su plan</vt:lpstr>
      <vt:lpstr>Romanos 8:28</vt:lpstr>
      <vt:lpstr>II) Corrección de su pueblo que ama- </vt:lpstr>
      <vt:lpstr>Proverbios 15:31-32, 10:17, 12:1</vt:lpstr>
      <vt:lpstr>Quiere corregirte porque te ama</vt:lpstr>
      <vt:lpstr>III) Debemos agradecer por el conflicto 1 Tesalonicenses 5:18</vt:lpstr>
      <vt:lpstr>Filipenses 4:6-7</vt:lpstr>
      <vt:lpstr>Colosenses 3:15</vt:lpstr>
      <vt:lpstr>Comentario Final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dos fuegos del conflicto</dc:title>
  <dc:creator>Jorge Muniz</dc:creator>
  <cp:lastModifiedBy>Jorge Muniz</cp:lastModifiedBy>
  <cp:revision>23</cp:revision>
  <dcterms:created xsi:type="dcterms:W3CDTF">2018-03-19T19:48:26Z</dcterms:created>
  <dcterms:modified xsi:type="dcterms:W3CDTF">2018-04-03T21:30:34Z</dcterms:modified>
</cp:coreProperties>
</file>