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1"/>
  </p:handoutMasterIdLst>
  <p:sldIdLst>
    <p:sldId id="259" r:id="rId2"/>
    <p:sldId id="256" r:id="rId3"/>
    <p:sldId id="257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70" r:id="rId14"/>
    <p:sldId id="267" r:id="rId15"/>
    <p:sldId id="271" r:id="rId16"/>
    <p:sldId id="269" r:id="rId17"/>
    <p:sldId id="273" r:id="rId18"/>
    <p:sldId id="274" r:id="rId19"/>
    <p:sldId id="272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49EB0-23F7-4FC5-A4C0-F02DE5C80647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7BBA69-5B90-4DF7-A968-1A3DEC3362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32C5C-5196-43B3-8185-A529F8E8996D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98FD8-BB82-4EC6-A057-18692667B9C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3679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10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Preparing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</a:t>
            </a:r>
          </a:p>
          <a:p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4114800"/>
            <a:ext cx="3786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Kinds of Sermons</a:t>
            </a:r>
            <a:endParaRPr lang="en-US" sz="4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8077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5:42: And every day, in the temple and from house to house, they kept right on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teaching and preaching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Jesus as the Christ.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1" y="914400"/>
            <a:ext cx="7620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20:20: …how I did not shrink from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declaring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 you anything that was profitable,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teaching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 publicly from house to house….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26171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what?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457200"/>
            <a:ext cx="8475462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what? </a:t>
            </a:r>
          </a:p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Choosing of target Scriptures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Illustrations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Follow-up materials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Testing? </a:t>
            </a:r>
          </a:p>
          <a:p>
            <a:endParaRPr 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b="12791"/>
          <a:stretch>
            <a:fillRect/>
          </a:stretch>
        </p:blipFill>
        <p:spPr bwMode="auto">
          <a:xfrm>
            <a:off x="0" y="1143000"/>
            <a:ext cx="9110808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 b="12791"/>
          <a:stretch>
            <a:fillRect/>
          </a:stretch>
        </p:blipFill>
        <p:spPr bwMode="auto">
          <a:xfrm>
            <a:off x="0" y="1143000"/>
            <a:ext cx="9110808" cy="5715000"/>
          </a:xfrm>
          <a:prstGeom prst="rect">
            <a:avLst/>
          </a:prstGeom>
          <a:noFill/>
        </p:spPr>
      </p:pic>
      <p:pic>
        <p:nvPicPr>
          <p:cNvPr id="28674" name="Picture 2" descr="See the sourc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-1295400"/>
            <a:ext cx="6248400" cy="487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7956512" cy="5314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7956512" cy="53149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5000" y="609600"/>
            <a:ext cx="19814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</a:t>
            </a:r>
            <a:endParaRPr lang="en-US" sz="54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53200" y="6096000"/>
            <a:ext cx="495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Jim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9144000" cy="542448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5000" y="304800"/>
            <a:ext cx="569912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Preaching and Teaching </a:t>
            </a:r>
            <a:endParaRPr lang="en-US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3200400"/>
            <a:ext cx="366074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Dr. Kenneth </a:t>
            </a:r>
            <a:r>
              <a:rPr lang="en-US" sz="3200" dirty="0" err="1" smtClean="0"/>
              <a:t>Acha</a:t>
            </a:r>
            <a:r>
              <a:rPr lang="en-US" sz="3200" dirty="0" smtClean="0"/>
              <a:t> </a:t>
            </a:r>
          </a:p>
          <a:p>
            <a:r>
              <a:rPr lang="en-US" sz="3200" dirty="0" smtClean="0"/>
              <a:t>Austin Bible Institute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3048000"/>
            <a:ext cx="54948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/>
              <a:t>https://youtu.be/0LZKO02w9xA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609600"/>
            <a:ext cx="8131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/>
              <a:t>Euangelizo</a:t>
            </a:r>
            <a:r>
              <a:rPr lang="en-US" sz="4800" dirty="0" smtClean="0"/>
              <a:t> = Preach the Gospel </a:t>
            </a:r>
            <a:endParaRPr lang="en-US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609600"/>
            <a:ext cx="7991740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/>
              <a:t>Euangelizo</a:t>
            </a:r>
            <a:r>
              <a:rPr lang="en-US" sz="4800" dirty="0" smtClean="0"/>
              <a:t> = Preach the Gospel</a:t>
            </a:r>
          </a:p>
          <a:p>
            <a:endParaRPr lang="en-US" sz="1400" dirty="0"/>
          </a:p>
          <a:p>
            <a:r>
              <a:rPr lang="en-US" sz="4800" dirty="0" err="1" smtClean="0"/>
              <a:t>Didasko</a:t>
            </a:r>
            <a:r>
              <a:rPr lang="en-US" sz="4800" dirty="0" smtClean="0"/>
              <a:t> = To Teach  </a:t>
            </a:r>
            <a:endParaRPr lang="en-US" sz="4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685800"/>
            <a:ext cx="8153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97 times 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KJV  “Teach” 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Formal teacher-student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relationship</a:t>
            </a: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Informal Instruction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990600"/>
            <a:ext cx="7924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convey facts or truths in a way that causes students to learn.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838200"/>
            <a:ext cx="3854132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4:23 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Matthew 9:35 </a:t>
            </a:r>
          </a:p>
          <a:p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Luke 5:3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457200"/>
            <a:ext cx="7467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Disciples: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4:18: And when they had summoned them, they commanded them not to </a:t>
            </a: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or teach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 all in the name of Jesus.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140</Words>
  <Application>Microsoft Office PowerPoint</Application>
  <PresentationFormat>On-screen Show (4:3)</PresentationFormat>
  <Paragraphs>44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7</cp:revision>
  <dcterms:created xsi:type="dcterms:W3CDTF">2019-07-02T11:41:30Z</dcterms:created>
  <dcterms:modified xsi:type="dcterms:W3CDTF">2019-10-28T13:40:39Z</dcterms:modified>
</cp:coreProperties>
</file>