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3" r:id="rId5"/>
    <p:sldId id="274" r:id="rId6"/>
    <p:sldId id="258" r:id="rId7"/>
    <p:sldId id="275" r:id="rId8"/>
    <p:sldId id="276" r:id="rId9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3" d="100"/>
          <a:sy n="113" d="100"/>
        </p:scale>
        <p:origin x="15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29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780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05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72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93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44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11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23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57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75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813C4-687C-441D-838C-C67EB6955397}" type="datetimeFigureOut">
              <a:rPr lang="ru-RU" smtClean="0"/>
              <a:t>23.09.2022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1E12D-2AFF-4FC3-A9F4-9938391F4B0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82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4624"/>
            <a:ext cx="9144000" cy="1470025"/>
          </a:xfrm>
        </p:spPr>
        <p:txBody>
          <a:bodyPr>
            <a:normAutofit/>
          </a:bodyPr>
          <a:lstStyle/>
          <a:p>
            <a:r>
              <a:rPr lang="uk" dirty="0"/>
              <a:t>Світогляд людини та різні світоглядні системи.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996952"/>
            <a:ext cx="8136904" cy="1752600"/>
          </a:xfrm>
        </p:spPr>
        <p:txBody>
          <a:bodyPr>
            <a:normAutofit/>
          </a:bodyPr>
          <a:lstStyle/>
          <a:p>
            <a:pPr algn="l"/>
            <a:r>
              <a:rPr lang="uk" b="1" dirty="0">
                <a:solidFill>
                  <a:schemeClr val="tx1"/>
                </a:solidFill>
              </a:rPr>
              <a:t>Світогляд</a:t>
            </a:r>
            <a:r>
              <a:rPr lang="uk" dirty="0">
                <a:solidFill>
                  <a:schemeClr val="tx1"/>
                </a:solidFill>
              </a:rPr>
              <a:t> - це сукупність відповідей на найголовніші питання життя (Р. Неш).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93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/>
          </a:bodyPr>
          <a:lstStyle/>
          <a:p>
            <a:r>
              <a:rPr lang="uk" dirty="0"/>
              <a:t>Світогляд людини та різні світоглядні системи.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424936" cy="381642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" dirty="0">
                <a:solidFill>
                  <a:schemeClr val="tx1"/>
                </a:solidFill>
              </a:rPr>
              <a:t>                 </a:t>
            </a:r>
            <a:r>
              <a:rPr lang="uk" b="1" dirty="0">
                <a:solidFill>
                  <a:schemeClr val="tx1"/>
                </a:solidFill>
              </a:rPr>
              <a:t>Кожна людина має світогляд.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uk-UA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випадку </a:t>
            </a:r>
            <a:r>
              <a:rPr lang="uk-UA" sz="360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дітей світобачення </a:t>
            </a:r>
            <a:r>
              <a:rPr lang="uk-UA" sz="3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ще формується. </a:t>
            </a:r>
            <a:r>
              <a:rPr lang="uk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мають тенденцію копіювати світогляд їхніх батьків та інших дорослих.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52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/>
          </a:bodyPr>
          <a:lstStyle/>
          <a:p>
            <a:r>
              <a:rPr lang="uk" dirty="0"/>
              <a:t>Світогляд людини та різні світоглядні системи.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204864"/>
            <a:ext cx="8568952" cy="4464496"/>
          </a:xfrm>
        </p:spPr>
        <p:txBody>
          <a:bodyPr>
            <a:normAutofit fontScale="40000" lnSpcReduction="20000"/>
          </a:bodyPr>
          <a:lstStyle/>
          <a:p>
            <a:pPr algn="l"/>
            <a:br>
              <a:rPr lang="ru-RU" sz="4200" b="1" dirty="0">
                <a:solidFill>
                  <a:schemeClr val="tx1"/>
                </a:solidFill>
              </a:rPr>
            </a:br>
            <a:br>
              <a:rPr lang="ru-RU" sz="4200" dirty="0">
                <a:solidFill>
                  <a:schemeClr val="tx1"/>
                </a:solidFill>
              </a:rPr>
            </a:br>
            <a:r>
              <a:rPr lang="uk" sz="6000" b="1" dirty="0">
                <a:solidFill>
                  <a:schemeClr val="tx1"/>
                </a:solidFill>
              </a:rPr>
              <a:t>Не багато людей переглядає свій світогляд.</a:t>
            </a:r>
            <a:br>
              <a:rPr lang="ru-RU" sz="6000" b="1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 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Кожна політична система індоктринує у певному світогляді через засоби інформації.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 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Викладачі світських вузів переважно індоктринують студентів в атеїстичному світогляді.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 </a:t>
            </a:r>
            <a:br>
              <a:rPr lang="ru-RU" sz="6000" dirty="0">
                <a:solidFill>
                  <a:schemeClr val="tx1"/>
                </a:solidFill>
              </a:rPr>
            </a:br>
            <a:r>
              <a:rPr lang="uk" sz="6000" dirty="0">
                <a:solidFill>
                  <a:schemeClr val="tx1"/>
                </a:solidFill>
              </a:rPr>
              <a:t>Світогляд деяких людей є набором взаємовиключних та суперечливих тверджень.</a:t>
            </a:r>
            <a:br>
              <a:rPr lang="en-US" sz="42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35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6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/>
          </a:bodyPr>
          <a:lstStyle/>
          <a:p>
            <a:r>
              <a:rPr lang="uk" dirty="0"/>
              <a:t>Світогляд людини та різні світоглядні системи.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524" y="3068960"/>
            <a:ext cx="8568952" cy="316835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" sz="3000" b="1" dirty="0">
                <a:solidFill>
                  <a:schemeClr val="tx1"/>
                </a:solidFill>
              </a:rPr>
              <a:t>1. </a:t>
            </a:r>
            <a:r>
              <a:rPr lang="uk" sz="3300" b="1" dirty="0">
                <a:solidFill>
                  <a:schemeClr val="tx1"/>
                </a:solidFill>
              </a:rPr>
              <a:t>Бог</a:t>
            </a:r>
          </a:p>
          <a:p>
            <a:pPr algn="l"/>
            <a:r>
              <a:rPr lang="uk" sz="3500" dirty="0">
                <a:solidFill>
                  <a:schemeClr val="tx1"/>
                </a:solidFill>
              </a:rPr>
              <a:t>    </a:t>
            </a:r>
            <a:r>
              <a:rPr lang="uk-U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існує Він? І якщо існує, то який?</a:t>
            </a:r>
            <a:endParaRPr lang="ru-RU" sz="3500" dirty="0">
              <a:solidFill>
                <a:schemeClr val="tx1"/>
              </a:solidFill>
            </a:endParaRPr>
          </a:p>
          <a:p>
            <a:pPr algn="l"/>
            <a:endParaRPr lang="uk" sz="3500" dirty="0">
              <a:solidFill>
                <a:schemeClr val="tx1"/>
              </a:solidFill>
            </a:endParaRPr>
          </a:p>
          <a:p>
            <a:pPr algn="l"/>
            <a:r>
              <a:rPr lang="uk" sz="3500" dirty="0">
                <a:solidFill>
                  <a:schemeClr val="tx1"/>
                </a:solidFill>
              </a:rPr>
              <a:t>    Найголовніше запитання. Від нього залежать      </a:t>
            </a:r>
          </a:p>
          <a:p>
            <a:pPr algn="l"/>
            <a:r>
              <a:rPr lang="uk" sz="3500" dirty="0">
                <a:solidFill>
                  <a:schemeClr val="tx1"/>
                </a:solidFill>
              </a:rPr>
              <a:t>    відповіді на інші запитання.</a:t>
            </a:r>
            <a:br>
              <a:rPr lang="ru-RU" sz="35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65398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b="1" dirty="0"/>
              <a:t>5 найголовніших складових світогляду: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09533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128171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effectLst/>
                        </a:rPr>
                        <a:t>Запитання / Світогляди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Атеїзм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Пантеїзм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Політеїзм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b="1" dirty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Бога, як Особистості, не існує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200" i="1" dirty="0"/>
              <a:t>Основні світоглядні системи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735781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80294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effectLst/>
                        </a:rPr>
                        <a:t>Запитання / Світогляди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Атеїзм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Пантеїзм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Політеїзм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b="1" dirty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uk-UA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Бога, як Особистості, не існує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Все є бог (люди, дерева, зірки – це все один бог)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200" i="1" dirty="0"/>
              <a:t>Основні світоглядні системи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177208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831320"/>
              </p:ext>
            </p:extLst>
          </p:nvPr>
        </p:nvGraphicFramePr>
        <p:xfrm>
          <a:off x="107503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effectLst/>
                        </a:rPr>
                        <a:t>Запитання / Світогляди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Атеїзм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Пантеїзм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Політеїзм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b="1" dirty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l"/>
                        </a:tabLst>
                        <a:defRPr/>
                      </a:pP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Бога, як Особистості, не існує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uk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Все є бог (люди, дерева, зірки – це все один бог)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uk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Богів багато, але всі вони обмежені кожен у чомусь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200" i="1" dirty="0"/>
              <a:t>Основні світоглядні системи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2479252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7" y="15973"/>
            <a:ext cx="9144000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711469"/>
              </p:ext>
            </p:extLst>
          </p:nvPr>
        </p:nvGraphicFramePr>
        <p:xfrm>
          <a:off x="107502" y="2204864"/>
          <a:ext cx="8928995" cy="28083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2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600" dirty="0">
                          <a:effectLst/>
                        </a:rPr>
                        <a:t>Запитання / Світогляди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Атеїзм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Пантеїзм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Політеїзм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b="1" dirty="0">
                          <a:effectLst/>
                        </a:rPr>
                        <a:t>Теїзм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 anchor="ctr"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5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2000" b="1" dirty="0">
                          <a:effectLst/>
                        </a:rPr>
                        <a:t>Бог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Бога, як Особистості, не існує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05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uk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Все є бог (люди, дерева, зірки – це все один бог)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Богів багато, але всі вони обмежені кожен у чомусь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endParaRPr lang="uk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" sz="1800" dirty="0">
                          <a:effectLst/>
                        </a:rPr>
                        <a:t>Є Особистісний Бог як найвища не матеріальна Істота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1396" marR="4139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868302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200" i="1" dirty="0"/>
              <a:t>Основні світоглядні системи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665498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303</Words>
  <Application>Microsoft Office PowerPoint</Application>
  <PresentationFormat>Экран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Світогляд людини та різні світоглядні системи.</vt:lpstr>
      <vt:lpstr>Світогляд людини та різні світоглядні системи.</vt:lpstr>
      <vt:lpstr>Світогляд людини та різні світоглядні системи.</vt:lpstr>
      <vt:lpstr>Світогляд людини та різні світоглядні системи.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Мировоззрение человека и различные мировоззренческие системы.</dc:title>
  <dc:creator>Admin</dc:creator>
  <cp:lastModifiedBy>Ruslan Lvov</cp:lastModifiedBy>
  <cp:revision>11</cp:revision>
  <dcterms:created xsi:type="dcterms:W3CDTF">2020-06-04T12:13:04Z</dcterms:created>
  <dcterms:modified xsi:type="dcterms:W3CDTF">2022-09-23T08:51:36Z</dcterms:modified>
</cp:coreProperties>
</file>