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2"/>
  </p:notesMasterIdLst>
  <p:sldIdLst>
    <p:sldId id="651" r:id="rId2"/>
    <p:sldId id="653" r:id="rId3"/>
    <p:sldId id="652" r:id="rId4"/>
    <p:sldId id="656" r:id="rId5"/>
    <p:sldId id="655" r:id="rId6"/>
    <p:sldId id="654" r:id="rId7"/>
    <p:sldId id="657" r:id="rId8"/>
    <p:sldId id="658" r:id="rId9"/>
    <p:sldId id="659" r:id="rId10"/>
    <p:sldId id="660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jH_erenYXXAhUEeSYKHRY-DX4QjRwIBw&amp;url=https://www.pinterest.com/pin/341077371750864419/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23529" y="764704"/>
            <a:ext cx="846097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10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Decisiones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10, Lección 3. TAREA #3</a:t>
            </a:r>
          </a:p>
        </p:txBody>
      </p:sp>
      <p:pic>
        <p:nvPicPr>
          <p:cNvPr id="74754" name="Picture 2" descr="Resultado de imagen para free painting realism woman work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628800"/>
            <a:ext cx="4248472" cy="4986556"/>
          </a:xfrm>
          <a:prstGeom prst="rect">
            <a:avLst/>
          </a:prstGeom>
          <a:noFill/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772816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2874218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2514178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2514178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2010122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010122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146026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3378274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3378274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146026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1484784"/>
            <a:ext cx="7992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9600" dirty="0" smtClean="0">
                <a:solidFill>
                  <a:schemeClr val="accent1"/>
                </a:solidFill>
                <a:latin typeface="Arial Black" pitchFamily="34" charset="0"/>
              </a:rPr>
              <a:t>Decisiones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764704"/>
            <a:ext cx="79928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Consecuencias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Inmediatas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Eternas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332656"/>
            <a:ext cx="87849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4800" dirty="0" smtClean="0">
                <a:latin typeface="Arial Black" pitchFamily="34" charset="0"/>
              </a:rPr>
              <a:t>Disciplinas Espirituales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Oración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Meditación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Ayuno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Adoración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Comunión</a:t>
            </a:r>
          </a:p>
          <a:p>
            <a:pPr algn="ctr"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Ofrendas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908720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>
              <a:buFont typeface="Wingdings" pitchFamily="2" charset="2"/>
              <a:buChar char="ü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Principios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Valores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Necesidades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908720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Mujeres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del Antiguo Testamento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908720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pPr algn="ctr"/>
            <a:r>
              <a:rPr lang="es-MX" sz="9600" dirty="0" smtClean="0">
                <a:latin typeface="Arial Black" pitchFamily="34" charset="0"/>
              </a:rPr>
              <a:t>Rut</a:t>
            </a:r>
          </a:p>
          <a:p>
            <a:pPr algn="ctr"/>
            <a:endParaRPr lang="es-MX" sz="6000" dirty="0" smtClean="0">
              <a:latin typeface="Arial Black" pitchFamily="34" charset="0"/>
            </a:endParaRPr>
          </a:p>
          <a:p>
            <a:pPr algn="ctr"/>
            <a:r>
              <a:rPr lang="es-MX" sz="9600" dirty="0" smtClean="0">
                <a:latin typeface="Arial Black" pitchFamily="34" charset="0"/>
              </a:rPr>
              <a:t>Ester</a:t>
            </a:r>
            <a:endParaRPr lang="es-MX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Llamada de nube"/>
          <p:cNvSpPr/>
          <p:nvPr/>
        </p:nvSpPr>
        <p:spPr>
          <a:xfrm>
            <a:off x="1259632" y="188640"/>
            <a:ext cx="6840760" cy="47525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Cuidar</a:t>
            </a:r>
          </a:p>
          <a:p>
            <a:pPr algn="ctr"/>
            <a:r>
              <a:rPr lang="es-MX" sz="4800" dirty="0" smtClean="0">
                <a:latin typeface="Arial Black" pitchFamily="34" charset="0"/>
              </a:rPr>
              <a:t>con Humildad y Sinceridad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223</Words>
  <Application>Microsoft Office PowerPoint</Application>
  <PresentationFormat>Presentación en pantalla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2017-11-27T19:32:13Z</dcterms:modified>
</cp:coreProperties>
</file>