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5" d="100"/>
          <a:sy n="45" d="100"/>
        </p:scale>
        <p:origin x="-168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6E09D-3AD9-47CA-9EDD-C3C82761F50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1D7EF-999C-46FF-B0BE-3EB7667E9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966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6E09D-3AD9-47CA-9EDD-C3C82761F50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1D7EF-999C-46FF-B0BE-3EB7667E9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834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6E09D-3AD9-47CA-9EDD-C3C82761F50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1D7EF-999C-46FF-B0BE-3EB7667E9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200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6E09D-3AD9-47CA-9EDD-C3C82761F50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1D7EF-999C-46FF-B0BE-3EB7667E9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352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6E09D-3AD9-47CA-9EDD-C3C82761F50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1D7EF-999C-46FF-B0BE-3EB7667E9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157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6E09D-3AD9-47CA-9EDD-C3C82761F50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1D7EF-999C-46FF-B0BE-3EB7667E9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158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6E09D-3AD9-47CA-9EDD-C3C82761F50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1D7EF-999C-46FF-B0BE-3EB7667E9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070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6E09D-3AD9-47CA-9EDD-C3C82761F50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1D7EF-999C-46FF-B0BE-3EB7667E9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399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6E09D-3AD9-47CA-9EDD-C3C82761F50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1D7EF-999C-46FF-B0BE-3EB7667E9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81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6E09D-3AD9-47CA-9EDD-C3C82761F50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1D7EF-999C-46FF-B0BE-3EB7667E9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48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6E09D-3AD9-47CA-9EDD-C3C82761F50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1D7EF-999C-46FF-B0BE-3EB7667E9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969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6E09D-3AD9-47CA-9EDD-C3C82761F50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1D7EF-999C-46FF-B0BE-3EB7667E9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00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33426"/>
            <a:ext cx="9144000" cy="3686174"/>
          </a:xfrm>
        </p:spPr>
        <p:txBody>
          <a:bodyPr/>
          <a:lstStyle/>
          <a:p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5 Women in the Gospels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0675" y="4743450"/>
            <a:ext cx="9144000" cy="209550"/>
          </a:xfrm>
        </p:spPr>
        <p:txBody>
          <a:bodyPr>
            <a:normAutofit fontScale="47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139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Luke’s </a:t>
            </a:r>
            <a:r>
              <a:rPr lang="en-US" sz="4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Infancy stories</a:t>
            </a:r>
            <a:r>
              <a:rPr lang="en-US" sz="4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</a:t>
            </a:r>
          </a:p>
          <a:p>
            <a:pPr marL="0" indent="0">
              <a:buNone/>
            </a:pPr>
            <a:r>
              <a:rPr lang="en-US" sz="4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Mary</a:t>
            </a:r>
            <a:r>
              <a:rPr lang="en-US" sz="4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Elizabeth, Anna; </a:t>
            </a:r>
            <a:endParaRPr lang="en-US" sz="48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en-US" sz="4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  <a:r>
              <a:rPr lang="en-US" sz="4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women </a:t>
            </a:r>
            <a:r>
              <a:rPr lang="en-US" sz="4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disciples </a:t>
            </a:r>
            <a:r>
              <a:rPr lang="en-US" sz="4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8:1-3</a:t>
            </a:r>
          </a:p>
          <a:p>
            <a:pPr marL="0" indent="0">
              <a:buNone/>
            </a:pPr>
            <a:r>
              <a:rPr lang="en-US" sz="4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  <a:r>
              <a:rPr lang="en-US" sz="4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women on the way to the cross 23:27-28 </a:t>
            </a:r>
            <a:endParaRPr lang="en-US" sz="4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217940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Gospel of John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Samaritan </a:t>
            </a:r>
            <a:r>
              <a:rPr 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woman</a:t>
            </a:r>
            <a:endParaRPr lang="en-US" sz="4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Martha</a:t>
            </a:r>
            <a:endParaRPr lang="en-US" sz="44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 mother of Jesus at </a:t>
            </a:r>
            <a:r>
              <a:rPr lang="en-US" sz="4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Cana and </a:t>
            </a:r>
            <a:r>
              <a:rPr 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 cross </a:t>
            </a:r>
            <a:endParaRPr lang="en-US" sz="4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Mary Magdalene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09762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24075"/>
            <a:ext cx="10515600" cy="40528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 smtClean="0"/>
              <a:t>The mother of Jesus in Mark and Matthew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 smtClean="0"/>
              <a:t>Matt 12:46-50; Mark 3:31-35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519074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09875"/>
            <a:ext cx="10515600" cy="3367088"/>
          </a:xfrm>
        </p:spPr>
        <p:txBody>
          <a:bodyPr/>
          <a:lstStyle/>
          <a:p>
            <a:pPr marL="0" indent="0">
              <a:buNone/>
            </a:pPr>
            <a:r>
              <a:rPr lang="en-US" sz="4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How did Jesus treat women?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829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1478</TotalTime>
  <Words>53</Words>
  <Application>Microsoft Macintosh PowerPoint</Application>
  <PresentationFormat>Custom</PresentationFormat>
  <Paragraphs>14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5 Women in the Gospels </vt:lpstr>
      <vt:lpstr>PowerPoint Presentation</vt:lpstr>
      <vt:lpstr>Gospel of John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Women in the Gospels </dc:title>
  <dc:creator>losiek</dc:creator>
  <cp:lastModifiedBy>Wally</cp:lastModifiedBy>
  <cp:revision>5</cp:revision>
  <dcterms:created xsi:type="dcterms:W3CDTF">2019-05-09T02:09:32Z</dcterms:created>
  <dcterms:modified xsi:type="dcterms:W3CDTF">2019-05-15T12:17:20Z</dcterms:modified>
</cp:coreProperties>
</file>